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9" r:id="rId1"/>
  </p:sldMasterIdLst>
  <p:notesMasterIdLst>
    <p:notesMasterId r:id="rId41"/>
  </p:notesMasterIdLst>
  <p:sldIdLst>
    <p:sldId id="307" r:id="rId2"/>
    <p:sldId id="260" r:id="rId3"/>
    <p:sldId id="281" r:id="rId4"/>
    <p:sldId id="261" r:id="rId5"/>
    <p:sldId id="282" r:id="rId6"/>
    <p:sldId id="262" r:id="rId7"/>
    <p:sldId id="263" r:id="rId8"/>
    <p:sldId id="264" r:id="rId9"/>
    <p:sldId id="265" r:id="rId10"/>
    <p:sldId id="287" r:id="rId11"/>
    <p:sldId id="266" r:id="rId12"/>
    <p:sldId id="267" r:id="rId13"/>
    <p:sldId id="308" r:id="rId14"/>
    <p:sldId id="269" r:id="rId15"/>
    <p:sldId id="270" r:id="rId16"/>
    <p:sldId id="290" r:id="rId17"/>
    <p:sldId id="291" r:id="rId18"/>
    <p:sldId id="271" r:id="rId19"/>
    <p:sldId id="272" r:id="rId20"/>
    <p:sldId id="293" r:id="rId21"/>
    <p:sldId id="273" r:id="rId22"/>
    <p:sldId id="294" r:id="rId23"/>
    <p:sldId id="274" r:id="rId24"/>
    <p:sldId id="275" r:id="rId25"/>
    <p:sldId id="296" r:id="rId26"/>
    <p:sldId id="297" r:id="rId27"/>
    <p:sldId id="299" r:id="rId28"/>
    <p:sldId id="276" r:id="rId29"/>
    <p:sldId id="300" r:id="rId30"/>
    <p:sldId id="277" r:id="rId31"/>
    <p:sldId id="303" r:id="rId32"/>
    <p:sldId id="306" r:id="rId33"/>
    <p:sldId id="278" r:id="rId34"/>
    <p:sldId id="304" r:id="rId35"/>
    <p:sldId id="305" r:id="rId36"/>
    <p:sldId id="279" r:id="rId37"/>
    <p:sldId id="313" r:id="rId38"/>
    <p:sldId id="310" r:id="rId39"/>
    <p:sldId id="311" r:id="rId40"/>
  </p:sldIdLst>
  <p:sldSz cx="9144000" cy="6858000" type="screen4x3"/>
  <p:notesSz cx="6858000" cy="9144000"/>
  <p:defaultTextStyle>
    <a:defPPr>
      <a:defRPr lang="en-US"/>
    </a:defPPr>
    <a:lvl1pPr algn="l" rtl="0" fontAlgn="base">
      <a:spcBef>
        <a:spcPct val="0"/>
      </a:spcBef>
      <a:spcAft>
        <a:spcPct val="0"/>
      </a:spcAft>
      <a:defRPr sz="2400" b="1" kern="1200">
        <a:solidFill>
          <a:schemeClr val="tx1"/>
        </a:solidFill>
        <a:latin typeface="Times New Roman" panose="02020603050405020304" pitchFamily="18" charset="0"/>
        <a:ea typeface="ＭＳ Ｐゴシック" panose="020B0600070205080204" pitchFamily="34" charset="-128"/>
        <a:cs typeface="+mn-cs"/>
      </a:defRPr>
    </a:lvl1pPr>
    <a:lvl2pPr marL="457200" algn="l" rtl="0" fontAlgn="base">
      <a:spcBef>
        <a:spcPct val="0"/>
      </a:spcBef>
      <a:spcAft>
        <a:spcPct val="0"/>
      </a:spcAft>
      <a:defRPr sz="2400" b="1" kern="1200">
        <a:solidFill>
          <a:schemeClr val="tx1"/>
        </a:solidFill>
        <a:latin typeface="Times New Roman" panose="02020603050405020304" pitchFamily="18" charset="0"/>
        <a:ea typeface="ＭＳ Ｐゴシック" panose="020B0600070205080204" pitchFamily="34" charset="-128"/>
        <a:cs typeface="+mn-cs"/>
      </a:defRPr>
    </a:lvl2pPr>
    <a:lvl3pPr marL="914400" algn="l" rtl="0" fontAlgn="base">
      <a:spcBef>
        <a:spcPct val="0"/>
      </a:spcBef>
      <a:spcAft>
        <a:spcPct val="0"/>
      </a:spcAft>
      <a:defRPr sz="2400" b="1" kern="1200">
        <a:solidFill>
          <a:schemeClr val="tx1"/>
        </a:solidFill>
        <a:latin typeface="Times New Roman" panose="02020603050405020304" pitchFamily="18" charset="0"/>
        <a:ea typeface="ＭＳ Ｐゴシック" panose="020B0600070205080204" pitchFamily="34" charset="-128"/>
        <a:cs typeface="+mn-cs"/>
      </a:defRPr>
    </a:lvl3pPr>
    <a:lvl4pPr marL="1371600" algn="l" rtl="0" fontAlgn="base">
      <a:spcBef>
        <a:spcPct val="0"/>
      </a:spcBef>
      <a:spcAft>
        <a:spcPct val="0"/>
      </a:spcAft>
      <a:defRPr sz="2400" b="1" kern="1200">
        <a:solidFill>
          <a:schemeClr val="tx1"/>
        </a:solidFill>
        <a:latin typeface="Times New Roman" panose="02020603050405020304" pitchFamily="18" charset="0"/>
        <a:ea typeface="ＭＳ Ｐゴシック" panose="020B0600070205080204" pitchFamily="34" charset="-128"/>
        <a:cs typeface="+mn-cs"/>
      </a:defRPr>
    </a:lvl4pPr>
    <a:lvl5pPr marL="1828800" algn="l" rtl="0" fontAlgn="base">
      <a:spcBef>
        <a:spcPct val="0"/>
      </a:spcBef>
      <a:spcAft>
        <a:spcPct val="0"/>
      </a:spcAft>
      <a:defRPr sz="2400" b="1" kern="1200">
        <a:solidFill>
          <a:schemeClr val="tx1"/>
        </a:solidFill>
        <a:latin typeface="Times New Roman" panose="02020603050405020304" pitchFamily="18" charset="0"/>
        <a:ea typeface="ＭＳ Ｐゴシック" panose="020B0600070205080204" pitchFamily="34" charset="-128"/>
        <a:cs typeface="+mn-cs"/>
      </a:defRPr>
    </a:lvl5pPr>
    <a:lvl6pPr marL="2286000" algn="l" defTabSz="914400" rtl="0" eaLnBrk="1" latinLnBrk="0" hangingPunct="1">
      <a:defRPr sz="2400" b="1" kern="1200">
        <a:solidFill>
          <a:schemeClr val="tx1"/>
        </a:solidFill>
        <a:latin typeface="Times New Roman" panose="02020603050405020304" pitchFamily="18" charset="0"/>
        <a:ea typeface="ＭＳ Ｐゴシック" panose="020B0600070205080204" pitchFamily="34" charset="-128"/>
        <a:cs typeface="+mn-cs"/>
      </a:defRPr>
    </a:lvl6pPr>
    <a:lvl7pPr marL="2743200" algn="l" defTabSz="914400" rtl="0" eaLnBrk="1" latinLnBrk="0" hangingPunct="1">
      <a:defRPr sz="2400" b="1" kern="1200">
        <a:solidFill>
          <a:schemeClr val="tx1"/>
        </a:solidFill>
        <a:latin typeface="Times New Roman" panose="02020603050405020304" pitchFamily="18" charset="0"/>
        <a:ea typeface="ＭＳ Ｐゴシック" panose="020B0600070205080204" pitchFamily="34" charset="-128"/>
        <a:cs typeface="+mn-cs"/>
      </a:defRPr>
    </a:lvl7pPr>
    <a:lvl8pPr marL="3200400" algn="l" defTabSz="914400" rtl="0" eaLnBrk="1" latinLnBrk="0" hangingPunct="1">
      <a:defRPr sz="2400" b="1" kern="1200">
        <a:solidFill>
          <a:schemeClr val="tx1"/>
        </a:solidFill>
        <a:latin typeface="Times New Roman" panose="02020603050405020304" pitchFamily="18" charset="0"/>
        <a:ea typeface="ＭＳ Ｐゴシック" panose="020B0600070205080204" pitchFamily="34" charset="-128"/>
        <a:cs typeface="+mn-cs"/>
      </a:defRPr>
    </a:lvl8pPr>
    <a:lvl9pPr marL="3657600" algn="l" defTabSz="914400" rtl="0" eaLnBrk="1" latinLnBrk="0" hangingPunct="1">
      <a:defRPr sz="2400" b="1" kern="1200">
        <a:solidFill>
          <a:schemeClr val="tx1"/>
        </a:solidFill>
        <a:latin typeface="Times New Roman" panose="02020603050405020304" pitchFamily="18"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888">
          <p15:clr>
            <a:srgbClr val="A4A3A4"/>
          </p15:clr>
        </p15:guide>
        <p15:guide id="2" orient="horz" pos="1440">
          <p15:clr>
            <a:srgbClr val="A4A3A4"/>
          </p15:clr>
        </p15:guide>
        <p15:guide id="3" orient="horz" pos="1968">
          <p15:clr>
            <a:srgbClr val="A4A3A4"/>
          </p15:clr>
        </p15:guide>
        <p15:guide id="4" pos="288">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2" autoAdjust="0"/>
    <p:restoredTop sz="95134" autoAdjust="0"/>
  </p:normalViewPr>
  <p:slideViewPr>
    <p:cSldViewPr>
      <p:cViewPr>
        <p:scale>
          <a:sx n="100" d="100"/>
          <a:sy n="100" d="100"/>
        </p:scale>
        <p:origin x="1424" y="160"/>
      </p:cViewPr>
      <p:guideLst>
        <p:guide orient="horz" pos="3888"/>
        <p:guide orient="horz" pos="1440"/>
        <p:guide orient="horz" pos="1968"/>
        <p:guide pos="28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09" d="100"/>
          <a:sy n="109" d="100"/>
        </p:scale>
        <p:origin x="-2144" y="-11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jpg>
</file>

<file path=ppt/media/image10.jpg>
</file>

<file path=ppt/media/image11.jpg>
</file>

<file path=ppt/media/image12.jpg>
</file>

<file path=ppt/media/image13.png>
</file>

<file path=ppt/media/image14.jpe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eg>
</file>

<file path=ppt/media/image25.jpg>
</file>

<file path=ppt/media/image26.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9746" name="Rectangle 2">
            <a:extLst>
              <a:ext uri="{FF2B5EF4-FFF2-40B4-BE49-F238E27FC236}">
                <a16:creationId xmlns:a16="http://schemas.microsoft.com/office/drawing/2014/main" id="{B16FBA87-095E-DD44-87BD-0A9E8AA767D7}"/>
              </a:ext>
            </a:extLst>
          </p:cNvPr>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defRPr sz="1200">
                <a:latin typeface="Times" charset="0"/>
                <a:ea typeface="ＭＳ Ｐゴシック" charset="0"/>
                <a:cs typeface="+mn-cs"/>
              </a:defRPr>
            </a:lvl1pPr>
          </a:lstStyle>
          <a:p>
            <a:pPr>
              <a:defRPr/>
            </a:pPr>
            <a:endParaRPr lang="en-US" dirty="0"/>
          </a:p>
        </p:txBody>
      </p:sp>
      <p:sp>
        <p:nvSpPr>
          <p:cNvPr id="159747" name="Rectangle 3">
            <a:extLst>
              <a:ext uri="{FF2B5EF4-FFF2-40B4-BE49-F238E27FC236}">
                <a16:creationId xmlns:a16="http://schemas.microsoft.com/office/drawing/2014/main" id="{863B8D26-7460-1649-ADE9-B5B5446921AA}"/>
              </a:ext>
            </a:extLst>
          </p:cNvPr>
          <p:cNvSpPr>
            <a:spLocks noGrp="1" noChangeArrowheads="1"/>
          </p:cNvSpPr>
          <p:nvPr>
            <p:ph type="dt" idx="1"/>
          </p:nvPr>
        </p:nvSpPr>
        <p:spPr bwMode="auto">
          <a:xfrm>
            <a:off x="3886200" y="0"/>
            <a:ext cx="2971800"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lgn="r">
              <a:defRPr sz="1200">
                <a:latin typeface="Times" charset="0"/>
                <a:ea typeface="ＭＳ Ｐゴシック" charset="0"/>
                <a:cs typeface="+mn-cs"/>
              </a:defRPr>
            </a:lvl1pPr>
          </a:lstStyle>
          <a:p>
            <a:pPr>
              <a:defRPr/>
            </a:pPr>
            <a:endParaRPr lang="en-US" dirty="0"/>
          </a:p>
        </p:txBody>
      </p:sp>
      <p:sp>
        <p:nvSpPr>
          <p:cNvPr id="159748" name="Rectangle 4">
            <a:extLst>
              <a:ext uri="{FF2B5EF4-FFF2-40B4-BE49-F238E27FC236}">
                <a16:creationId xmlns:a16="http://schemas.microsoft.com/office/drawing/2014/main" id="{308DF216-1311-A44E-A5E2-F2F88C85FCD0}"/>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 xmlns:a14="http://schemas.microsoft.com/office/drawing/2010/main" val="1"/>
            </a:ext>
          </a:extLst>
        </p:spPr>
      </p:sp>
      <p:sp>
        <p:nvSpPr>
          <p:cNvPr id="159749" name="Rectangle 5">
            <a:extLst>
              <a:ext uri="{FF2B5EF4-FFF2-40B4-BE49-F238E27FC236}">
                <a16:creationId xmlns:a16="http://schemas.microsoft.com/office/drawing/2014/main" id="{5F91D8C8-9ECD-DA4E-90D0-C184AF3BE640}"/>
              </a:ext>
            </a:extLst>
          </p:cNvPr>
          <p:cNvSpPr>
            <a:spLocks noGrp="1" noChangeArrowheads="1"/>
          </p:cNvSpPr>
          <p:nvPr>
            <p:ph type="body" sz="quarter" idx="3"/>
          </p:nvPr>
        </p:nvSpPr>
        <p:spPr bwMode="auto">
          <a:xfrm>
            <a:off x="914400" y="4343400"/>
            <a:ext cx="5029200" cy="411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9750" name="Rectangle 6">
            <a:extLst>
              <a:ext uri="{FF2B5EF4-FFF2-40B4-BE49-F238E27FC236}">
                <a16:creationId xmlns:a16="http://schemas.microsoft.com/office/drawing/2014/main" id="{AE131D2D-05C5-2F4E-9E69-EA922DCF6773}"/>
              </a:ext>
            </a:extLst>
          </p:cNvPr>
          <p:cNvSpPr>
            <a:spLocks noGrp="1" noChangeArrowheads="1"/>
          </p:cNvSpPr>
          <p:nvPr>
            <p:ph type="ftr" sz="quarter" idx="4"/>
          </p:nvPr>
        </p:nvSpPr>
        <p:spPr bwMode="auto">
          <a:xfrm>
            <a:off x="0" y="8686800"/>
            <a:ext cx="2971800"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defRPr sz="1200">
                <a:latin typeface="Times" charset="0"/>
                <a:ea typeface="ＭＳ Ｐゴシック" charset="0"/>
                <a:cs typeface="+mn-cs"/>
              </a:defRPr>
            </a:lvl1pPr>
          </a:lstStyle>
          <a:p>
            <a:pPr>
              <a:defRPr/>
            </a:pPr>
            <a:endParaRPr lang="en-US" dirty="0"/>
          </a:p>
        </p:txBody>
      </p:sp>
      <p:sp>
        <p:nvSpPr>
          <p:cNvPr id="159751" name="Rectangle 7">
            <a:extLst>
              <a:ext uri="{FF2B5EF4-FFF2-40B4-BE49-F238E27FC236}">
                <a16:creationId xmlns:a16="http://schemas.microsoft.com/office/drawing/2014/main" id="{8ACEDDBC-5935-0A4C-AD7B-D2006F476A6B}"/>
              </a:ext>
            </a:extLst>
          </p:cNvPr>
          <p:cNvSpPr>
            <a:spLocks noGrp="1" noChangeArrowheads="1"/>
          </p:cNvSpPr>
          <p:nvPr>
            <p:ph type="sldNum" sz="quarter" idx="5"/>
          </p:nvPr>
        </p:nvSpPr>
        <p:spPr bwMode="auto">
          <a:xfrm>
            <a:off x="3886200" y="8686800"/>
            <a:ext cx="2971800"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lgn="r">
              <a:defRPr sz="1200">
                <a:latin typeface="Times" pitchFamily="2" charset="0"/>
              </a:defRPr>
            </a:lvl1pPr>
          </a:lstStyle>
          <a:p>
            <a:fld id="{EF5C6ECF-6AFC-A344-B8F7-62471BDABF11}" type="slidenum">
              <a:rPr lang="en-US" altLang="en-US"/>
              <a:pPr/>
              <a:t>‹#›</a:t>
            </a:fld>
            <a:endParaRPr lang="en-US" altLang="en-US" dirty="0"/>
          </a:p>
        </p:txBody>
      </p:sp>
    </p:spTree>
    <p:extLst>
      <p:ext uri="{BB962C8B-B14F-4D97-AF65-F5344CB8AC3E}">
        <p14:creationId xmlns:p14="http://schemas.microsoft.com/office/powerpoint/2010/main" val="7695097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pitchFamily="34" charset="-128"/>
        <a:cs typeface="ＭＳ Ｐゴシック" charset="0"/>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7A3655E2-8751-9F4A-98D0-68DB9EBB57C2}"/>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B72164F5-26FE-084E-BB26-684FA50DC127}" type="slidenum">
              <a:rPr lang="en-US" altLang="en-US">
                <a:latin typeface="Times" pitchFamily="2" charset="0"/>
              </a:rPr>
              <a:pPr eaLnBrk="1" hangingPunct="1">
                <a:spcBef>
                  <a:spcPct val="0"/>
                </a:spcBef>
              </a:pPr>
              <a:t>1</a:t>
            </a:fld>
            <a:endParaRPr lang="en-US" altLang="en-US" dirty="0">
              <a:latin typeface="Times" pitchFamily="2" charset="0"/>
            </a:endParaRPr>
          </a:p>
        </p:txBody>
      </p:sp>
      <p:sp>
        <p:nvSpPr>
          <p:cNvPr id="199682" name="Rectangle 2">
            <a:extLst>
              <a:ext uri="{FF2B5EF4-FFF2-40B4-BE49-F238E27FC236}">
                <a16:creationId xmlns:a16="http://schemas.microsoft.com/office/drawing/2014/main" id="{7064A5D0-27AF-024E-9AE9-09DEFEB270BD}"/>
              </a:ext>
            </a:extLst>
          </p:cNvPr>
          <p:cNvSpPr>
            <a:spLocks noGrp="1" noRot="1" noChangeAspect="1" noChangeArrowheads="1" noTextEdit="1"/>
          </p:cNvSpPr>
          <p:nvPr>
            <p:ph type="sldImg"/>
          </p:nvPr>
        </p:nvSpPr>
        <p:spPr>
          <a:ln/>
          <a:extLst/>
        </p:spPr>
      </p:sp>
      <p:sp>
        <p:nvSpPr>
          <p:cNvPr id="199683" name="Rectangle 3">
            <a:extLst>
              <a:ext uri="{FF2B5EF4-FFF2-40B4-BE49-F238E27FC236}">
                <a16:creationId xmlns:a16="http://schemas.microsoft.com/office/drawing/2014/main" id="{A143811A-508F-6240-8F5A-1F44532669CC}"/>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8104785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BDFB9FF9-CE48-F646-BF03-5E242C5C7738}"/>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9DD2BC4B-D146-6747-811F-BBFE1CE8B564}" type="slidenum">
              <a:rPr lang="en-US" altLang="en-US">
                <a:latin typeface="Times" pitchFamily="2" charset="0"/>
              </a:rPr>
              <a:pPr eaLnBrk="1" hangingPunct="1">
                <a:spcBef>
                  <a:spcPct val="0"/>
                </a:spcBef>
              </a:pPr>
              <a:t>10</a:t>
            </a:fld>
            <a:endParaRPr lang="en-US" altLang="en-US" dirty="0">
              <a:latin typeface="Times" pitchFamily="2" charset="0"/>
            </a:endParaRPr>
          </a:p>
        </p:txBody>
      </p:sp>
      <p:sp>
        <p:nvSpPr>
          <p:cNvPr id="208898" name="Rectangle 2">
            <a:extLst>
              <a:ext uri="{FF2B5EF4-FFF2-40B4-BE49-F238E27FC236}">
                <a16:creationId xmlns:a16="http://schemas.microsoft.com/office/drawing/2014/main" id="{D23F79E2-F7E7-3F4D-B47F-A73BED29B975}"/>
              </a:ext>
            </a:extLst>
          </p:cNvPr>
          <p:cNvSpPr>
            <a:spLocks noGrp="1" noRot="1" noChangeAspect="1" noChangeArrowheads="1" noTextEdit="1"/>
          </p:cNvSpPr>
          <p:nvPr>
            <p:ph type="sldImg"/>
          </p:nvPr>
        </p:nvSpPr>
        <p:spPr>
          <a:ln/>
          <a:extLst/>
        </p:spPr>
      </p:sp>
      <p:sp>
        <p:nvSpPr>
          <p:cNvPr id="208899" name="Rectangle 3">
            <a:extLst>
              <a:ext uri="{FF2B5EF4-FFF2-40B4-BE49-F238E27FC236}">
                <a16:creationId xmlns:a16="http://schemas.microsoft.com/office/drawing/2014/main" id="{DBC2A5C3-8537-5145-A382-A132BFA8425E}"/>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8416237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009F7A6E-230C-8D4D-9BD8-F2EBAFF9C22E}"/>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0AD11D64-539A-0A47-AE93-306BD8E9D0C5}" type="slidenum">
              <a:rPr lang="en-US" altLang="en-US">
                <a:latin typeface="Times" pitchFamily="2" charset="0"/>
              </a:rPr>
              <a:pPr eaLnBrk="1" hangingPunct="1">
                <a:spcBef>
                  <a:spcPct val="0"/>
                </a:spcBef>
              </a:pPr>
              <a:t>11</a:t>
            </a:fld>
            <a:endParaRPr lang="en-US" altLang="en-US" dirty="0">
              <a:latin typeface="Times" pitchFamily="2" charset="0"/>
            </a:endParaRPr>
          </a:p>
        </p:txBody>
      </p:sp>
      <p:sp>
        <p:nvSpPr>
          <p:cNvPr id="209922" name="Rectangle 2">
            <a:extLst>
              <a:ext uri="{FF2B5EF4-FFF2-40B4-BE49-F238E27FC236}">
                <a16:creationId xmlns:a16="http://schemas.microsoft.com/office/drawing/2014/main" id="{6C5FEEC0-9496-3643-8323-0220D6309062}"/>
              </a:ext>
            </a:extLst>
          </p:cNvPr>
          <p:cNvSpPr>
            <a:spLocks noGrp="1" noRot="1" noChangeAspect="1" noChangeArrowheads="1" noTextEdit="1"/>
          </p:cNvSpPr>
          <p:nvPr>
            <p:ph type="sldImg"/>
          </p:nvPr>
        </p:nvSpPr>
        <p:spPr>
          <a:ln/>
          <a:extLst/>
        </p:spPr>
      </p:sp>
      <p:sp>
        <p:nvSpPr>
          <p:cNvPr id="209923" name="Rectangle 3">
            <a:extLst>
              <a:ext uri="{FF2B5EF4-FFF2-40B4-BE49-F238E27FC236}">
                <a16:creationId xmlns:a16="http://schemas.microsoft.com/office/drawing/2014/main" id="{251B5E13-8F00-E84E-ACAC-6A569A294AF0}"/>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16419889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581EC8C6-BE53-3649-A9C9-D9736E0210E3}"/>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F6EEC3BB-9AB3-164D-A6F8-EF5E36D04356}" type="slidenum">
              <a:rPr lang="en-US" altLang="en-US">
                <a:latin typeface="Times" pitchFamily="2" charset="0"/>
              </a:rPr>
              <a:pPr eaLnBrk="1" hangingPunct="1">
                <a:spcBef>
                  <a:spcPct val="0"/>
                </a:spcBef>
              </a:pPr>
              <a:t>12</a:t>
            </a:fld>
            <a:endParaRPr lang="en-US" altLang="en-US" dirty="0">
              <a:latin typeface="Times" pitchFamily="2" charset="0"/>
            </a:endParaRPr>
          </a:p>
        </p:txBody>
      </p:sp>
      <p:sp>
        <p:nvSpPr>
          <p:cNvPr id="210946" name="Rectangle 2">
            <a:extLst>
              <a:ext uri="{FF2B5EF4-FFF2-40B4-BE49-F238E27FC236}">
                <a16:creationId xmlns:a16="http://schemas.microsoft.com/office/drawing/2014/main" id="{6EBCB0E7-6219-EF49-A0F7-F40DE07C0948}"/>
              </a:ext>
            </a:extLst>
          </p:cNvPr>
          <p:cNvSpPr>
            <a:spLocks noGrp="1" noRot="1" noChangeAspect="1" noChangeArrowheads="1" noTextEdit="1"/>
          </p:cNvSpPr>
          <p:nvPr>
            <p:ph type="sldImg"/>
          </p:nvPr>
        </p:nvSpPr>
        <p:spPr>
          <a:ln/>
          <a:extLst/>
        </p:spPr>
      </p:sp>
      <p:sp>
        <p:nvSpPr>
          <p:cNvPr id="210947" name="Rectangle 3">
            <a:extLst>
              <a:ext uri="{FF2B5EF4-FFF2-40B4-BE49-F238E27FC236}">
                <a16:creationId xmlns:a16="http://schemas.microsoft.com/office/drawing/2014/main" id="{7659EB5D-045B-C742-B59E-EFC79F7B554C}"/>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41022896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6B8E03C1-B75F-7249-A63A-441A7A12E6CD}"/>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A5C363DE-9B40-6D46-802B-639F87106A4F}" type="slidenum">
              <a:rPr lang="en-US" altLang="en-US">
                <a:latin typeface="Times" pitchFamily="2" charset="0"/>
              </a:rPr>
              <a:pPr eaLnBrk="1" hangingPunct="1">
                <a:spcBef>
                  <a:spcPct val="0"/>
                </a:spcBef>
              </a:pPr>
              <a:t>13</a:t>
            </a:fld>
            <a:endParaRPr lang="en-US" altLang="en-US" dirty="0">
              <a:latin typeface="Times" pitchFamily="2" charset="0"/>
            </a:endParaRPr>
          </a:p>
        </p:txBody>
      </p:sp>
      <p:sp>
        <p:nvSpPr>
          <p:cNvPr id="211970" name="Rectangle 2">
            <a:extLst>
              <a:ext uri="{FF2B5EF4-FFF2-40B4-BE49-F238E27FC236}">
                <a16:creationId xmlns:a16="http://schemas.microsoft.com/office/drawing/2014/main" id="{7F9F3182-F716-914D-82B8-9E80605E6F79}"/>
              </a:ext>
            </a:extLst>
          </p:cNvPr>
          <p:cNvSpPr>
            <a:spLocks noGrp="1" noRot="1" noChangeAspect="1" noChangeArrowheads="1" noTextEdit="1"/>
          </p:cNvSpPr>
          <p:nvPr>
            <p:ph type="sldImg"/>
          </p:nvPr>
        </p:nvSpPr>
        <p:spPr>
          <a:ln/>
          <a:extLst/>
        </p:spPr>
      </p:sp>
      <p:sp>
        <p:nvSpPr>
          <p:cNvPr id="211971" name="Rectangle 3">
            <a:extLst>
              <a:ext uri="{FF2B5EF4-FFF2-40B4-BE49-F238E27FC236}">
                <a16:creationId xmlns:a16="http://schemas.microsoft.com/office/drawing/2014/main" id="{48C19ABC-4ADC-A74D-99B2-8CBBBB755086}"/>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37432443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4A5B486D-3211-F04F-8C19-CB82E441D2EF}"/>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C02D652D-A29B-1540-ACB0-DE2E563C0E02}" type="slidenum">
              <a:rPr lang="en-US" altLang="en-US">
                <a:latin typeface="Times" pitchFamily="2" charset="0"/>
              </a:rPr>
              <a:pPr eaLnBrk="1" hangingPunct="1">
                <a:spcBef>
                  <a:spcPct val="0"/>
                </a:spcBef>
              </a:pPr>
              <a:t>14</a:t>
            </a:fld>
            <a:endParaRPr lang="en-US" altLang="en-US" dirty="0">
              <a:latin typeface="Times" pitchFamily="2" charset="0"/>
            </a:endParaRPr>
          </a:p>
        </p:txBody>
      </p:sp>
      <p:sp>
        <p:nvSpPr>
          <p:cNvPr id="214018" name="Rectangle 2">
            <a:extLst>
              <a:ext uri="{FF2B5EF4-FFF2-40B4-BE49-F238E27FC236}">
                <a16:creationId xmlns:a16="http://schemas.microsoft.com/office/drawing/2014/main" id="{84735B5E-4167-634F-8D7B-9E470D1FDCD1}"/>
              </a:ext>
            </a:extLst>
          </p:cNvPr>
          <p:cNvSpPr>
            <a:spLocks noGrp="1" noRot="1" noChangeAspect="1" noChangeArrowheads="1" noTextEdit="1"/>
          </p:cNvSpPr>
          <p:nvPr>
            <p:ph type="sldImg"/>
          </p:nvPr>
        </p:nvSpPr>
        <p:spPr>
          <a:ln/>
          <a:extLst/>
        </p:spPr>
      </p:sp>
      <p:sp>
        <p:nvSpPr>
          <p:cNvPr id="214019" name="Rectangle 3">
            <a:extLst>
              <a:ext uri="{FF2B5EF4-FFF2-40B4-BE49-F238E27FC236}">
                <a16:creationId xmlns:a16="http://schemas.microsoft.com/office/drawing/2014/main" id="{6295934F-C8C1-7E4C-A022-B5C82535CE14}"/>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7719166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DF4B4829-8399-B54A-AE63-D62ADDACB3C1}"/>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449E07F5-047E-1144-A671-6080390FC497}" type="slidenum">
              <a:rPr lang="en-US" altLang="en-US">
                <a:latin typeface="Times" pitchFamily="2" charset="0"/>
              </a:rPr>
              <a:pPr eaLnBrk="1" hangingPunct="1">
                <a:spcBef>
                  <a:spcPct val="0"/>
                </a:spcBef>
              </a:pPr>
              <a:t>15</a:t>
            </a:fld>
            <a:endParaRPr lang="en-US" altLang="en-US" dirty="0">
              <a:latin typeface="Times" pitchFamily="2" charset="0"/>
            </a:endParaRPr>
          </a:p>
        </p:txBody>
      </p:sp>
      <p:sp>
        <p:nvSpPr>
          <p:cNvPr id="215042" name="Rectangle 2">
            <a:extLst>
              <a:ext uri="{FF2B5EF4-FFF2-40B4-BE49-F238E27FC236}">
                <a16:creationId xmlns:a16="http://schemas.microsoft.com/office/drawing/2014/main" id="{A168D447-2675-9744-BB01-24287768939B}"/>
              </a:ext>
            </a:extLst>
          </p:cNvPr>
          <p:cNvSpPr>
            <a:spLocks noGrp="1" noRot="1" noChangeAspect="1" noChangeArrowheads="1" noTextEdit="1"/>
          </p:cNvSpPr>
          <p:nvPr>
            <p:ph type="sldImg"/>
          </p:nvPr>
        </p:nvSpPr>
        <p:spPr>
          <a:ln/>
          <a:extLst/>
        </p:spPr>
      </p:sp>
      <p:sp>
        <p:nvSpPr>
          <p:cNvPr id="215043" name="Rectangle 3">
            <a:extLst>
              <a:ext uri="{FF2B5EF4-FFF2-40B4-BE49-F238E27FC236}">
                <a16:creationId xmlns:a16="http://schemas.microsoft.com/office/drawing/2014/main" id="{85D13355-18DD-2644-8528-C267F475DEE0}"/>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35734190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7D47E128-A926-7F4D-B072-0F93CC49059C}"/>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4C11DA76-7B3B-F04A-9356-62D9F7AC2CD7}" type="slidenum">
              <a:rPr lang="en-US" altLang="en-US">
                <a:latin typeface="Times" pitchFamily="2" charset="0"/>
              </a:rPr>
              <a:pPr eaLnBrk="1" hangingPunct="1">
                <a:spcBef>
                  <a:spcPct val="0"/>
                </a:spcBef>
              </a:pPr>
              <a:t>16</a:t>
            </a:fld>
            <a:endParaRPr lang="en-US" altLang="en-US" dirty="0">
              <a:latin typeface="Times" pitchFamily="2" charset="0"/>
            </a:endParaRPr>
          </a:p>
        </p:txBody>
      </p:sp>
      <p:sp>
        <p:nvSpPr>
          <p:cNvPr id="216066" name="Rectangle 2">
            <a:extLst>
              <a:ext uri="{FF2B5EF4-FFF2-40B4-BE49-F238E27FC236}">
                <a16:creationId xmlns:a16="http://schemas.microsoft.com/office/drawing/2014/main" id="{FC98FD9B-150C-3D4B-ADF1-185C17439AE9}"/>
              </a:ext>
            </a:extLst>
          </p:cNvPr>
          <p:cNvSpPr>
            <a:spLocks noGrp="1" noRot="1" noChangeAspect="1" noChangeArrowheads="1" noTextEdit="1"/>
          </p:cNvSpPr>
          <p:nvPr>
            <p:ph type="sldImg"/>
          </p:nvPr>
        </p:nvSpPr>
        <p:spPr>
          <a:ln/>
          <a:extLst/>
        </p:spPr>
      </p:sp>
      <p:sp>
        <p:nvSpPr>
          <p:cNvPr id="216067" name="Rectangle 3">
            <a:extLst>
              <a:ext uri="{FF2B5EF4-FFF2-40B4-BE49-F238E27FC236}">
                <a16:creationId xmlns:a16="http://schemas.microsoft.com/office/drawing/2014/main" id="{2E764C71-F817-2D4D-8294-F181D6E1127B}"/>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10387448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690BE631-64F3-AB44-8C07-725BDD66CE0A}"/>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EA0268B2-C522-B740-93C0-C911C11CC3EE}" type="slidenum">
              <a:rPr lang="en-US" altLang="en-US">
                <a:latin typeface="Times" pitchFamily="2" charset="0"/>
              </a:rPr>
              <a:pPr eaLnBrk="1" hangingPunct="1">
                <a:spcBef>
                  <a:spcPct val="0"/>
                </a:spcBef>
              </a:pPr>
              <a:t>17</a:t>
            </a:fld>
            <a:endParaRPr lang="en-US" altLang="en-US" dirty="0">
              <a:latin typeface="Times" pitchFamily="2" charset="0"/>
            </a:endParaRPr>
          </a:p>
        </p:txBody>
      </p:sp>
      <p:sp>
        <p:nvSpPr>
          <p:cNvPr id="217090" name="Rectangle 2">
            <a:extLst>
              <a:ext uri="{FF2B5EF4-FFF2-40B4-BE49-F238E27FC236}">
                <a16:creationId xmlns:a16="http://schemas.microsoft.com/office/drawing/2014/main" id="{44C8CB87-23B8-D844-9FDF-8D70D1B3277F}"/>
              </a:ext>
            </a:extLst>
          </p:cNvPr>
          <p:cNvSpPr>
            <a:spLocks noGrp="1" noRot="1" noChangeAspect="1" noChangeArrowheads="1" noTextEdit="1"/>
          </p:cNvSpPr>
          <p:nvPr>
            <p:ph type="sldImg"/>
          </p:nvPr>
        </p:nvSpPr>
        <p:spPr>
          <a:ln/>
          <a:extLst/>
        </p:spPr>
      </p:sp>
      <p:sp>
        <p:nvSpPr>
          <p:cNvPr id="217091" name="Rectangle 3">
            <a:extLst>
              <a:ext uri="{FF2B5EF4-FFF2-40B4-BE49-F238E27FC236}">
                <a16:creationId xmlns:a16="http://schemas.microsoft.com/office/drawing/2014/main" id="{CA3DE4AC-9347-E246-A996-1C64A7219E96}"/>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24562031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9F2BBBF7-6394-CA46-9838-D11CB94F2706}"/>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46B1CEBD-08E4-024F-B9F5-1048A2E1DEFF}" type="slidenum">
              <a:rPr lang="en-US" altLang="en-US">
                <a:latin typeface="Times" pitchFamily="2" charset="0"/>
              </a:rPr>
              <a:pPr eaLnBrk="1" hangingPunct="1">
                <a:spcBef>
                  <a:spcPct val="0"/>
                </a:spcBef>
              </a:pPr>
              <a:t>18</a:t>
            </a:fld>
            <a:endParaRPr lang="en-US" altLang="en-US" dirty="0">
              <a:latin typeface="Times" pitchFamily="2" charset="0"/>
            </a:endParaRPr>
          </a:p>
        </p:txBody>
      </p:sp>
      <p:sp>
        <p:nvSpPr>
          <p:cNvPr id="218114" name="Rectangle 2">
            <a:extLst>
              <a:ext uri="{FF2B5EF4-FFF2-40B4-BE49-F238E27FC236}">
                <a16:creationId xmlns:a16="http://schemas.microsoft.com/office/drawing/2014/main" id="{972B2E00-6F0E-724C-A738-C716C16435C0}"/>
              </a:ext>
            </a:extLst>
          </p:cNvPr>
          <p:cNvSpPr>
            <a:spLocks noGrp="1" noRot="1" noChangeAspect="1" noChangeArrowheads="1" noTextEdit="1"/>
          </p:cNvSpPr>
          <p:nvPr>
            <p:ph type="sldImg"/>
          </p:nvPr>
        </p:nvSpPr>
        <p:spPr>
          <a:ln/>
          <a:extLst/>
        </p:spPr>
      </p:sp>
      <p:sp>
        <p:nvSpPr>
          <p:cNvPr id="218115" name="Rectangle 3">
            <a:extLst>
              <a:ext uri="{FF2B5EF4-FFF2-40B4-BE49-F238E27FC236}">
                <a16:creationId xmlns:a16="http://schemas.microsoft.com/office/drawing/2014/main" id="{35C204C0-C9F0-2546-B672-3CEBFDE5D7A8}"/>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24506472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4B18BB5A-04F1-0A4A-A5B2-44854067107C}"/>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B6545468-E74E-654C-A2EF-E6761AE920F5}" type="slidenum">
              <a:rPr lang="en-US" altLang="en-US">
                <a:latin typeface="Times" pitchFamily="2" charset="0"/>
              </a:rPr>
              <a:pPr eaLnBrk="1" hangingPunct="1">
                <a:spcBef>
                  <a:spcPct val="0"/>
                </a:spcBef>
              </a:pPr>
              <a:t>19</a:t>
            </a:fld>
            <a:endParaRPr lang="en-US" altLang="en-US" dirty="0">
              <a:latin typeface="Times" pitchFamily="2" charset="0"/>
            </a:endParaRPr>
          </a:p>
        </p:txBody>
      </p:sp>
      <p:sp>
        <p:nvSpPr>
          <p:cNvPr id="219138" name="Rectangle 2">
            <a:extLst>
              <a:ext uri="{FF2B5EF4-FFF2-40B4-BE49-F238E27FC236}">
                <a16:creationId xmlns:a16="http://schemas.microsoft.com/office/drawing/2014/main" id="{5DB38B0E-0579-9049-98DE-734043193BDC}"/>
              </a:ext>
            </a:extLst>
          </p:cNvPr>
          <p:cNvSpPr>
            <a:spLocks noGrp="1" noRot="1" noChangeAspect="1" noChangeArrowheads="1" noTextEdit="1"/>
          </p:cNvSpPr>
          <p:nvPr>
            <p:ph type="sldImg"/>
          </p:nvPr>
        </p:nvSpPr>
        <p:spPr>
          <a:ln/>
          <a:extLst/>
        </p:spPr>
      </p:sp>
      <p:sp>
        <p:nvSpPr>
          <p:cNvPr id="219139" name="Rectangle 3">
            <a:extLst>
              <a:ext uri="{FF2B5EF4-FFF2-40B4-BE49-F238E27FC236}">
                <a16:creationId xmlns:a16="http://schemas.microsoft.com/office/drawing/2014/main" id="{998E49A5-9045-3B4B-8327-177DB6A2C887}"/>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31151794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B9FD9987-B018-F44F-B7D6-A6ABCBEFDEEE}"/>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F0453007-B3CA-1E46-81CD-D1A4AFCBF3DF}" type="slidenum">
              <a:rPr lang="en-US" altLang="en-US">
                <a:latin typeface="Times" pitchFamily="2" charset="0"/>
              </a:rPr>
              <a:pPr eaLnBrk="1" hangingPunct="1">
                <a:spcBef>
                  <a:spcPct val="0"/>
                </a:spcBef>
              </a:pPr>
              <a:t>2</a:t>
            </a:fld>
            <a:endParaRPr lang="en-US" altLang="en-US" dirty="0">
              <a:latin typeface="Times" pitchFamily="2" charset="0"/>
            </a:endParaRPr>
          </a:p>
        </p:txBody>
      </p:sp>
      <p:sp>
        <p:nvSpPr>
          <p:cNvPr id="200706" name="Rectangle 2">
            <a:extLst>
              <a:ext uri="{FF2B5EF4-FFF2-40B4-BE49-F238E27FC236}">
                <a16:creationId xmlns:a16="http://schemas.microsoft.com/office/drawing/2014/main" id="{88ABF25D-B73A-8344-AB2F-7603845324D1}"/>
              </a:ext>
            </a:extLst>
          </p:cNvPr>
          <p:cNvSpPr>
            <a:spLocks noGrp="1" noRot="1" noChangeAspect="1" noChangeArrowheads="1" noTextEdit="1"/>
          </p:cNvSpPr>
          <p:nvPr>
            <p:ph type="sldImg"/>
          </p:nvPr>
        </p:nvSpPr>
        <p:spPr>
          <a:ln/>
          <a:extLst/>
        </p:spPr>
      </p:sp>
      <p:sp>
        <p:nvSpPr>
          <p:cNvPr id="200707" name="Rectangle 3">
            <a:extLst>
              <a:ext uri="{FF2B5EF4-FFF2-40B4-BE49-F238E27FC236}">
                <a16:creationId xmlns:a16="http://schemas.microsoft.com/office/drawing/2014/main" id="{9F58E3D0-8BAC-5D4F-802C-2898D47F7A84}"/>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33434230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40F0EE1F-04D6-6548-88D5-D708192AAE02}"/>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782EB44D-7DE3-8A47-A47F-27685B371995}" type="slidenum">
              <a:rPr lang="en-US" altLang="en-US">
                <a:latin typeface="Times" pitchFamily="2" charset="0"/>
              </a:rPr>
              <a:pPr eaLnBrk="1" hangingPunct="1">
                <a:spcBef>
                  <a:spcPct val="0"/>
                </a:spcBef>
              </a:pPr>
              <a:t>20</a:t>
            </a:fld>
            <a:endParaRPr lang="en-US" altLang="en-US" dirty="0">
              <a:latin typeface="Times" pitchFamily="2" charset="0"/>
            </a:endParaRPr>
          </a:p>
        </p:txBody>
      </p:sp>
      <p:sp>
        <p:nvSpPr>
          <p:cNvPr id="220162" name="Rectangle 2">
            <a:extLst>
              <a:ext uri="{FF2B5EF4-FFF2-40B4-BE49-F238E27FC236}">
                <a16:creationId xmlns:a16="http://schemas.microsoft.com/office/drawing/2014/main" id="{3D31697D-76A1-1849-8B18-045A07054687}"/>
              </a:ext>
            </a:extLst>
          </p:cNvPr>
          <p:cNvSpPr>
            <a:spLocks noGrp="1" noRot="1" noChangeAspect="1" noChangeArrowheads="1" noTextEdit="1"/>
          </p:cNvSpPr>
          <p:nvPr>
            <p:ph type="sldImg"/>
          </p:nvPr>
        </p:nvSpPr>
        <p:spPr>
          <a:ln/>
          <a:extLst/>
        </p:spPr>
      </p:sp>
      <p:sp>
        <p:nvSpPr>
          <p:cNvPr id="220163" name="Rectangle 3">
            <a:extLst>
              <a:ext uri="{FF2B5EF4-FFF2-40B4-BE49-F238E27FC236}">
                <a16:creationId xmlns:a16="http://schemas.microsoft.com/office/drawing/2014/main" id="{DC40C74E-01E5-5645-A9D4-60A8883A15F7}"/>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9486489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8F995CCE-10B5-3F4E-B1FD-76DCA590AE6C}"/>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E38BC496-EBF5-F047-B0E6-3E026CAB30F2}" type="slidenum">
              <a:rPr lang="en-US" altLang="en-US">
                <a:latin typeface="Times" pitchFamily="2" charset="0"/>
              </a:rPr>
              <a:pPr eaLnBrk="1" hangingPunct="1">
                <a:spcBef>
                  <a:spcPct val="0"/>
                </a:spcBef>
              </a:pPr>
              <a:t>21</a:t>
            </a:fld>
            <a:endParaRPr lang="en-US" altLang="en-US" dirty="0">
              <a:latin typeface="Times" pitchFamily="2" charset="0"/>
            </a:endParaRPr>
          </a:p>
        </p:txBody>
      </p:sp>
      <p:sp>
        <p:nvSpPr>
          <p:cNvPr id="194562" name="Rectangle 2">
            <a:extLst>
              <a:ext uri="{FF2B5EF4-FFF2-40B4-BE49-F238E27FC236}">
                <a16:creationId xmlns:a16="http://schemas.microsoft.com/office/drawing/2014/main" id="{8D53E2A1-5704-4A43-B8E2-F61686061631}"/>
              </a:ext>
            </a:extLst>
          </p:cNvPr>
          <p:cNvSpPr>
            <a:spLocks noGrp="1" noRot="1" noChangeAspect="1" noChangeArrowheads="1" noTextEdit="1"/>
          </p:cNvSpPr>
          <p:nvPr>
            <p:ph type="sldImg"/>
          </p:nvPr>
        </p:nvSpPr>
        <p:spPr>
          <a:ln/>
          <a:extLst/>
        </p:spPr>
      </p:sp>
      <p:sp>
        <p:nvSpPr>
          <p:cNvPr id="194563" name="Rectangle 3">
            <a:extLst>
              <a:ext uri="{FF2B5EF4-FFF2-40B4-BE49-F238E27FC236}">
                <a16:creationId xmlns:a16="http://schemas.microsoft.com/office/drawing/2014/main" id="{99C8689B-F431-A947-991E-E31705370F2A}"/>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33353694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2081C84B-6C09-424F-B18E-020BDD1178F3}"/>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41172696-8804-CA49-834A-33F9CF97B427}" type="slidenum">
              <a:rPr lang="en-US" altLang="en-US">
                <a:latin typeface="Times" pitchFamily="2" charset="0"/>
              </a:rPr>
              <a:pPr eaLnBrk="1" hangingPunct="1">
                <a:spcBef>
                  <a:spcPct val="0"/>
                </a:spcBef>
              </a:pPr>
              <a:t>22</a:t>
            </a:fld>
            <a:endParaRPr lang="en-US" altLang="en-US" dirty="0">
              <a:latin typeface="Times" pitchFamily="2" charset="0"/>
            </a:endParaRPr>
          </a:p>
        </p:txBody>
      </p:sp>
      <p:sp>
        <p:nvSpPr>
          <p:cNvPr id="221186" name="Rectangle 2">
            <a:extLst>
              <a:ext uri="{FF2B5EF4-FFF2-40B4-BE49-F238E27FC236}">
                <a16:creationId xmlns:a16="http://schemas.microsoft.com/office/drawing/2014/main" id="{5E0869E4-76F6-7D4E-936B-A961EBC3AFA1}"/>
              </a:ext>
            </a:extLst>
          </p:cNvPr>
          <p:cNvSpPr>
            <a:spLocks noGrp="1" noRot="1" noChangeAspect="1" noChangeArrowheads="1" noTextEdit="1"/>
          </p:cNvSpPr>
          <p:nvPr>
            <p:ph type="sldImg"/>
          </p:nvPr>
        </p:nvSpPr>
        <p:spPr>
          <a:ln/>
          <a:extLst/>
        </p:spPr>
      </p:sp>
      <p:sp>
        <p:nvSpPr>
          <p:cNvPr id="221187" name="Rectangle 3">
            <a:extLst>
              <a:ext uri="{FF2B5EF4-FFF2-40B4-BE49-F238E27FC236}">
                <a16:creationId xmlns:a16="http://schemas.microsoft.com/office/drawing/2014/main" id="{E68B74E3-DEEA-2647-97B5-2D1A7CC898A7}"/>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211783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7D046263-50FE-1441-A9A2-20B0B6F0B27A}"/>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D3CC5C8F-6020-E946-80B7-AB074FDA03A4}" type="slidenum">
              <a:rPr lang="en-US" altLang="en-US">
                <a:latin typeface="Times" pitchFamily="2" charset="0"/>
              </a:rPr>
              <a:pPr eaLnBrk="1" hangingPunct="1">
                <a:spcBef>
                  <a:spcPct val="0"/>
                </a:spcBef>
              </a:pPr>
              <a:t>23</a:t>
            </a:fld>
            <a:endParaRPr lang="en-US" altLang="en-US" dirty="0">
              <a:latin typeface="Times" pitchFamily="2" charset="0"/>
            </a:endParaRPr>
          </a:p>
        </p:txBody>
      </p:sp>
      <p:sp>
        <p:nvSpPr>
          <p:cNvPr id="222210" name="Rectangle 2">
            <a:extLst>
              <a:ext uri="{FF2B5EF4-FFF2-40B4-BE49-F238E27FC236}">
                <a16:creationId xmlns:a16="http://schemas.microsoft.com/office/drawing/2014/main" id="{1E688263-1927-1F4E-B073-324CB3D95F1C}"/>
              </a:ext>
            </a:extLst>
          </p:cNvPr>
          <p:cNvSpPr>
            <a:spLocks noGrp="1" noRot="1" noChangeAspect="1" noChangeArrowheads="1" noTextEdit="1"/>
          </p:cNvSpPr>
          <p:nvPr>
            <p:ph type="sldImg"/>
          </p:nvPr>
        </p:nvSpPr>
        <p:spPr>
          <a:ln/>
          <a:extLst/>
        </p:spPr>
      </p:sp>
      <p:sp>
        <p:nvSpPr>
          <p:cNvPr id="222211" name="Rectangle 3">
            <a:extLst>
              <a:ext uri="{FF2B5EF4-FFF2-40B4-BE49-F238E27FC236}">
                <a16:creationId xmlns:a16="http://schemas.microsoft.com/office/drawing/2014/main" id="{2CA7BE0D-CF46-3841-81C3-0674F44A2303}"/>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39979331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313FE4C5-70CF-F344-8264-5880126EEC0E}"/>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C5C09F6A-2206-9240-A73C-BD2B4FC80D17}" type="slidenum">
              <a:rPr lang="en-US" altLang="en-US">
                <a:latin typeface="Times" pitchFamily="2" charset="0"/>
              </a:rPr>
              <a:pPr eaLnBrk="1" hangingPunct="1">
                <a:spcBef>
                  <a:spcPct val="0"/>
                </a:spcBef>
              </a:pPr>
              <a:t>24</a:t>
            </a:fld>
            <a:endParaRPr lang="en-US" altLang="en-US" dirty="0">
              <a:latin typeface="Times" pitchFamily="2" charset="0"/>
            </a:endParaRPr>
          </a:p>
        </p:txBody>
      </p:sp>
      <p:sp>
        <p:nvSpPr>
          <p:cNvPr id="223234" name="Rectangle 2">
            <a:extLst>
              <a:ext uri="{FF2B5EF4-FFF2-40B4-BE49-F238E27FC236}">
                <a16:creationId xmlns:a16="http://schemas.microsoft.com/office/drawing/2014/main" id="{FA5EF725-EF97-FD4A-9AA8-2C5C3B55FE4C}"/>
              </a:ext>
            </a:extLst>
          </p:cNvPr>
          <p:cNvSpPr>
            <a:spLocks noGrp="1" noRot="1" noChangeAspect="1" noChangeArrowheads="1" noTextEdit="1"/>
          </p:cNvSpPr>
          <p:nvPr>
            <p:ph type="sldImg"/>
          </p:nvPr>
        </p:nvSpPr>
        <p:spPr>
          <a:ln/>
          <a:extLst/>
        </p:spPr>
      </p:sp>
      <p:sp>
        <p:nvSpPr>
          <p:cNvPr id="223235" name="Rectangle 3">
            <a:extLst>
              <a:ext uri="{FF2B5EF4-FFF2-40B4-BE49-F238E27FC236}">
                <a16:creationId xmlns:a16="http://schemas.microsoft.com/office/drawing/2014/main" id="{319CA735-AD76-E04C-B8C3-65E1FD0B7FBA}"/>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826229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675AF701-B636-E14A-9AA6-F9BFE9D9F4EE}"/>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B0D69892-7B8F-8E4C-AB69-5DBA68116BEC}" type="slidenum">
              <a:rPr lang="en-US" altLang="en-US">
                <a:latin typeface="Times" pitchFamily="2" charset="0"/>
              </a:rPr>
              <a:pPr eaLnBrk="1" hangingPunct="1">
                <a:spcBef>
                  <a:spcPct val="0"/>
                </a:spcBef>
              </a:pPr>
              <a:t>25</a:t>
            </a:fld>
            <a:endParaRPr lang="en-US" altLang="en-US" dirty="0">
              <a:latin typeface="Times" pitchFamily="2" charset="0"/>
            </a:endParaRPr>
          </a:p>
        </p:txBody>
      </p:sp>
      <p:sp>
        <p:nvSpPr>
          <p:cNvPr id="224258" name="Rectangle 2">
            <a:extLst>
              <a:ext uri="{FF2B5EF4-FFF2-40B4-BE49-F238E27FC236}">
                <a16:creationId xmlns:a16="http://schemas.microsoft.com/office/drawing/2014/main" id="{716FB8A2-CF30-5848-9633-B218AD07BD90}"/>
              </a:ext>
            </a:extLst>
          </p:cNvPr>
          <p:cNvSpPr>
            <a:spLocks noGrp="1" noRot="1" noChangeAspect="1" noChangeArrowheads="1" noTextEdit="1"/>
          </p:cNvSpPr>
          <p:nvPr>
            <p:ph type="sldImg"/>
          </p:nvPr>
        </p:nvSpPr>
        <p:spPr>
          <a:ln/>
          <a:extLst/>
        </p:spPr>
      </p:sp>
      <p:sp>
        <p:nvSpPr>
          <p:cNvPr id="224259" name="Rectangle 3">
            <a:extLst>
              <a:ext uri="{FF2B5EF4-FFF2-40B4-BE49-F238E27FC236}">
                <a16:creationId xmlns:a16="http://schemas.microsoft.com/office/drawing/2014/main" id="{FE0C4328-99C3-234C-ADEB-9272D574E816}"/>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28365085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6799DD3A-E3B5-9C40-88FB-BAD7F1F29483}"/>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55CAF3D4-78B8-A64C-8D0D-2F7AE0B6990D}" type="slidenum">
              <a:rPr lang="en-US" altLang="en-US">
                <a:latin typeface="Times" pitchFamily="2" charset="0"/>
              </a:rPr>
              <a:pPr eaLnBrk="1" hangingPunct="1">
                <a:spcBef>
                  <a:spcPct val="0"/>
                </a:spcBef>
              </a:pPr>
              <a:t>26</a:t>
            </a:fld>
            <a:endParaRPr lang="en-US" altLang="en-US" dirty="0">
              <a:latin typeface="Times" pitchFamily="2" charset="0"/>
            </a:endParaRPr>
          </a:p>
        </p:txBody>
      </p:sp>
      <p:sp>
        <p:nvSpPr>
          <p:cNvPr id="225282" name="Rectangle 2">
            <a:extLst>
              <a:ext uri="{FF2B5EF4-FFF2-40B4-BE49-F238E27FC236}">
                <a16:creationId xmlns:a16="http://schemas.microsoft.com/office/drawing/2014/main" id="{3F9F1944-8EC6-644D-81D1-B60A167CCCD9}"/>
              </a:ext>
            </a:extLst>
          </p:cNvPr>
          <p:cNvSpPr>
            <a:spLocks noGrp="1" noRot="1" noChangeAspect="1" noChangeArrowheads="1" noTextEdit="1"/>
          </p:cNvSpPr>
          <p:nvPr>
            <p:ph type="sldImg"/>
          </p:nvPr>
        </p:nvSpPr>
        <p:spPr>
          <a:ln/>
          <a:extLst/>
        </p:spPr>
      </p:sp>
      <p:sp>
        <p:nvSpPr>
          <p:cNvPr id="225283" name="Rectangle 3">
            <a:extLst>
              <a:ext uri="{FF2B5EF4-FFF2-40B4-BE49-F238E27FC236}">
                <a16:creationId xmlns:a16="http://schemas.microsoft.com/office/drawing/2014/main" id="{6F1EE7E1-AE8D-684D-8488-AD4D64B93064}"/>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11965597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30F9CC5F-4358-024D-B8B8-005A1F4A39DB}"/>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BADE57EF-6677-384E-83B9-3E2E3F5FF756}" type="slidenum">
              <a:rPr lang="en-US" altLang="en-US">
                <a:latin typeface="Times" pitchFamily="2" charset="0"/>
              </a:rPr>
              <a:pPr eaLnBrk="1" hangingPunct="1">
                <a:spcBef>
                  <a:spcPct val="0"/>
                </a:spcBef>
              </a:pPr>
              <a:t>27</a:t>
            </a:fld>
            <a:endParaRPr lang="en-US" altLang="en-US" dirty="0">
              <a:latin typeface="Times" pitchFamily="2" charset="0"/>
            </a:endParaRPr>
          </a:p>
        </p:txBody>
      </p:sp>
      <p:sp>
        <p:nvSpPr>
          <p:cNvPr id="226306" name="Rectangle 2">
            <a:extLst>
              <a:ext uri="{FF2B5EF4-FFF2-40B4-BE49-F238E27FC236}">
                <a16:creationId xmlns:a16="http://schemas.microsoft.com/office/drawing/2014/main" id="{AF8659F4-4DCE-FF45-9665-C60A6E60B8B8}"/>
              </a:ext>
            </a:extLst>
          </p:cNvPr>
          <p:cNvSpPr>
            <a:spLocks noGrp="1" noRot="1" noChangeAspect="1" noChangeArrowheads="1" noTextEdit="1"/>
          </p:cNvSpPr>
          <p:nvPr>
            <p:ph type="sldImg"/>
          </p:nvPr>
        </p:nvSpPr>
        <p:spPr>
          <a:ln/>
          <a:extLst/>
        </p:spPr>
      </p:sp>
      <p:sp>
        <p:nvSpPr>
          <p:cNvPr id="226307" name="Rectangle 3">
            <a:extLst>
              <a:ext uri="{FF2B5EF4-FFF2-40B4-BE49-F238E27FC236}">
                <a16:creationId xmlns:a16="http://schemas.microsoft.com/office/drawing/2014/main" id="{571368BB-CEEA-3346-A2FD-962FEA7FAC30}"/>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37652004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AD52BD5F-6540-7E48-9BDA-B67DE298B2CD}"/>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BA68DA68-28D2-9641-B801-5572480B35C5}" type="slidenum">
              <a:rPr lang="en-US" altLang="en-US">
                <a:latin typeface="Times" pitchFamily="2" charset="0"/>
              </a:rPr>
              <a:pPr eaLnBrk="1" hangingPunct="1">
                <a:spcBef>
                  <a:spcPct val="0"/>
                </a:spcBef>
              </a:pPr>
              <a:t>28</a:t>
            </a:fld>
            <a:endParaRPr lang="en-US" altLang="en-US" dirty="0">
              <a:latin typeface="Times" pitchFamily="2" charset="0"/>
            </a:endParaRPr>
          </a:p>
        </p:txBody>
      </p:sp>
      <p:sp>
        <p:nvSpPr>
          <p:cNvPr id="227330" name="Rectangle 2">
            <a:extLst>
              <a:ext uri="{FF2B5EF4-FFF2-40B4-BE49-F238E27FC236}">
                <a16:creationId xmlns:a16="http://schemas.microsoft.com/office/drawing/2014/main" id="{29B0D491-A99C-5346-93CD-23FAB5E0E496}"/>
              </a:ext>
            </a:extLst>
          </p:cNvPr>
          <p:cNvSpPr>
            <a:spLocks noGrp="1" noRot="1" noChangeAspect="1" noChangeArrowheads="1" noTextEdit="1"/>
          </p:cNvSpPr>
          <p:nvPr>
            <p:ph type="sldImg"/>
          </p:nvPr>
        </p:nvSpPr>
        <p:spPr>
          <a:ln/>
          <a:extLst/>
        </p:spPr>
      </p:sp>
      <p:sp>
        <p:nvSpPr>
          <p:cNvPr id="227331" name="Rectangle 3">
            <a:extLst>
              <a:ext uri="{FF2B5EF4-FFF2-40B4-BE49-F238E27FC236}">
                <a16:creationId xmlns:a16="http://schemas.microsoft.com/office/drawing/2014/main" id="{0B16E77A-8EEE-C34A-976E-B1D1B9136FB1}"/>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174388621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61EB03F0-01FC-F741-9791-D1A31238266B}"/>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D62EC84C-E778-4042-BAF3-166E0E0F5682}" type="slidenum">
              <a:rPr lang="en-US" altLang="en-US">
                <a:latin typeface="Times" pitchFamily="2" charset="0"/>
              </a:rPr>
              <a:pPr eaLnBrk="1" hangingPunct="1">
                <a:spcBef>
                  <a:spcPct val="0"/>
                </a:spcBef>
              </a:pPr>
              <a:t>29</a:t>
            </a:fld>
            <a:endParaRPr lang="en-US" altLang="en-US" dirty="0">
              <a:latin typeface="Times" pitchFamily="2" charset="0"/>
            </a:endParaRPr>
          </a:p>
        </p:txBody>
      </p:sp>
      <p:sp>
        <p:nvSpPr>
          <p:cNvPr id="228354" name="Rectangle 2">
            <a:extLst>
              <a:ext uri="{FF2B5EF4-FFF2-40B4-BE49-F238E27FC236}">
                <a16:creationId xmlns:a16="http://schemas.microsoft.com/office/drawing/2014/main" id="{CF055E57-5BB3-9442-8BA1-522B1846EE2C}"/>
              </a:ext>
            </a:extLst>
          </p:cNvPr>
          <p:cNvSpPr>
            <a:spLocks noGrp="1" noRot="1" noChangeAspect="1" noChangeArrowheads="1" noTextEdit="1"/>
          </p:cNvSpPr>
          <p:nvPr>
            <p:ph type="sldImg"/>
          </p:nvPr>
        </p:nvSpPr>
        <p:spPr>
          <a:ln/>
          <a:extLst/>
        </p:spPr>
      </p:sp>
      <p:sp>
        <p:nvSpPr>
          <p:cNvPr id="228355" name="Rectangle 3">
            <a:extLst>
              <a:ext uri="{FF2B5EF4-FFF2-40B4-BE49-F238E27FC236}">
                <a16:creationId xmlns:a16="http://schemas.microsoft.com/office/drawing/2014/main" id="{E447EEE3-4B55-0E49-A7E5-D3A134E58F87}"/>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25309929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56D1678A-378D-7A41-ACBF-E04A3251F982}"/>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F96952C2-B440-B344-B5C8-4C66F062CDB5}" type="slidenum">
              <a:rPr lang="en-US" altLang="en-US">
                <a:latin typeface="Times" pitchFamily="2" charset="0"/>
              </a:rPr>
              <a:pPr eaLnBrk="1" hangingPunct="1">
                <a:spcBef>
                  <a:spcPct val="0"/>
                </a:spcBef>
              </a:pPr>
              <a:t>3</a:t>
            </a:fld>
            <a:endParaRPr lang="en-US" altLang="en-US" dirty="0">
              <a:latin typeface="Times" pitchFamily="2" charset="0"/>
            </a:endParaRPr>
          </a:p>
        </p:txBody>
      </p:sp>
      <p:sp>
        <p:nvSpPr>
          <p:cNvPr id="201730" name="Rectangle 2">
            <a:extLst>
              <a:ext uri="{FF2B5EF4-FFF2-40B4-BE49-F238E27FC236}">
                <a16:creationId xmlns:a16="http://schemas.microsoft.com/office/drawing/2014/main" id="{83F785A3-2492-AF45-9798-A2268B83487A}"/>
              </a:ext>
            </a:extLst>
          </p:cNvPr>
          <p:cNvSpPr>
            <a:spLocks noGrp="1" noRot="1" noChangeAspect="1" noChangeArrowheads="1" noTextEdit="1"/>
          </p:cNvSpPr>
          <p:nvPr>
            <p:ph type="sldImg"/>
          </p:nvPr>
        </p:nvSpPr>
        <p:spPr>
          <a:ln/>
          <a:extLst/>
        </p:spPr>
      </p:sp>
      <p:sp>
        <p:nvSpPr>
          <p:cNvPr id="201731" name="Rectangle 3">
            <a:extLst>
              <a:ext uri="{FF2B5EF4-FFF2-40B4-BE49-F238E27FC236}">
                <a16:creationId xmlns:a16="http://schemas.microsoft.com/office/drawing/2014/main" id="{59F2CE3D-DA8A-7240-92F8-989270A67031}"/>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104461363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7C0FFAFB-C5BD-0740-85A2-A06D5F9607E7}"/>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496612C0-0BDA-974A-9056-568B5D5CED8B}" type="slidenum">
              <a:rPr lang="en-US" altLang="en-US">
                <a:latin typeface="Times" pitchFamily="2" charset="0"/>
              </a:rPr>
              <a:pPr eaLnBrk="1" hangingPunct="1">
                <a:spcBef>
                  <a:spcPct val="0"/>
                </a:spcBef>
              </a:pPr>
              <a:t>30</a:t>
            </a:fld>
            <a:endParaRPr lang="en-US" altLang="en-US" dirty="0">
              <a:latin typeface="Times" pitchFamily="2" charset="0"/>
            </a:endParaRPr>
          </a:p>
        </p:txBody>
      </p:sp>
      <p:sp>
        <p:nvSpPr>
          <p:cNvPr id="229378" name="Rectangle 2">
            <a:extLst>
              <a:ext uri="{FF2B5EF4-FFF2-40B4-BE49-F238E27FC236}">
                <a16:creationId xmlns:a16="http://schemas.microsoft.com/office/drawing/2014/main" id="{4C7DD218-DC22-2341-91F0-4BEFBCF329C3}"/>
              </a:ext>
            </a:extLst>
          </p:cNvPr>
          <p:cNvSpPr>
            <a:spLocks noGrp="1" noRot="1" noChangeAspect="1" noChangeArrowheads="1" noTextEdit="1"/>
          </p:cNvSpPr>
          <p:nvPr>
            <p:ph type="sldImg"/>
          </p:nvPr>
        </p:nvSpPr>
        <p:spPr>
          <a:ln/>
          <a:extLst/>
        </p:spPr>
      </p:sp>
      <p:sp>
        <p:nvSpPr>
          <p:cNvPr id="229379" name="Rectangle 3">
            <a:extLst>
              <a:ext uri="{FF2B5EF4-FFF2-40B4-BE49-F238E27FC236}">
                <a16:creationId xmlns:a16="http://schemas.microsoft.com/office/drawing/2014/main" id="{B82E0C38-EED3-3541-9D3C-137B132201B6}"/>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2230564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2A5740C6-3432-134C-ABDD-AD9480F4956C}"/>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12921466-0D49-8E41-86C0-13205B703DC5}" type="slidenum">
              <a:rPr lang="en-US" altLang="en-US">
                <a:latin typeface="Times" pitchFamily="2" charset="0"/>
              </a:rPr>
              <a:pPr eaLnBrk="1" hangingPunct="1">
                <a:spcBef>
                  <a:spcPct val="0"/>
                </a:spcBef>
              </a:pPr>
              <a:t>31</a:t>
            </a:fld>
            <a:endParaRPr lang="en-US" altLang="en-US" dirty="0">
              <a:latin typeface="Times" pitchFamily="2" charset="0"/>
            </a:endParaRPr>
          </a:p>
        </p:txBody>
      </p:sp>
      <p:sp>
        <p:nvSpPr>
          <p:cNvPr id="230402" name="Rectangle 2">
            <a:extLst>
              <a:ext uri="{FF2B5EF4-FFF2-40B4-BE49-F238E27FC236}">
                <a16:creationId xmlns:a16="http://schemas.microsoft.com/office/drawing/2014/main" id="{DE18D13D-CAEA-1549-870A-24282CC89C29}"/>
              </a:ext>
            </a:extLst>
          </p:cNvPr>
          <p:cNvSpPr>
            <a:spLocks noGrp="1" noRot="1" noChangeAspect="1" noChangeArrowheads="1" noTextEdit="1"/>
          </p:cNvSpPr>
          <p:nvPr>
            <p:ph type="sldImg"/>
          </p:nvPr>
        </p:nvSpPr>
        <p:spPr>
          <a:ln/>
          <a:extLst/>
        </p:spPr>
      </p:sp>
      <p:sp>
        <p:nvSpPr>
          <p:cNvPr id="230403" name="Rectangle 3">
            <a:extLst>
              <a:ext uri="{FF2B5EF4-FFF2-40B4-BE49-F238E27FC236}">
                <a16:creationId xmlns:a16="http://schemas.microsoft.com/office/drawing/2014/main" id="{C659E040-CDB5-5441-A3D3-C1472F999FDD}"/>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64121476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D0184C27-38E8-7D42-A8C3-85468943EC7E}"/>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BFD50188-BAF6-9D44-AD24-2EDCA919595F}" type="slidenum">
              <a:rPr lang="en-US" altLang="en-US">
                <a:latin typeface="Times" pitchFamily="2" charset="0"/>
              </a:rPr>
              <a:pPr eaLnBrk="1" hangingPunct="1">
                <a:spcBef>
                  <a:spcPct val="0"/>
                </a:spcBef>
              </a:pPr>
              <a:t>32</a:t>
            </a:fld>
            <a:endParaRPr lang="en-US" altLang="en-US" dirty="0">
              <a:latin typeface="Times" pitchFamily="2" charset="0"/>
            </a:endParaRPr>
          </a:p>
        </p:txBody>
      </p:sp>
      <p:sp>
        <p:nvSpPr>
          <p:cNvPr id="231426" name="Rectangle 2">
            <a:extLst>
              <a:ext uri="{FF2B5EF4-FFF2-40B4-BE49-F238E27FC236}">
                <a16:creationId xmlns:a16="http://schemas.microsoft.com/office/drawing/2014/main" id="{4915B6BD-C638-E945-AABD-22EFAE39DECB}"/>
              </a:ext>
            </a:extLst>
          </p:cNvPr>
          <p:cNvSpPr>
            <a:spLocks noGrp="1" noRot="1" noChangeAspect="1" noChangeArrowheads="1" noTextEdit="1"/>
          </p:cNvSpPr>
          <p:nvPr>
            <p:ph type="sldImg"/>
          </p:nvPr>
        </p:nvSpPr>
        <p:spPr>
          <a:ln/>
          <a:extLst/>
        </p:spPr>
      </p:sp>
      <p:sp>
        <p:nvSpPr>
          <p:cNvPr id="231427" name="Rectangle 3">
            <a:extLst>
              <a:ext uri="{FF2B5EF4-FFF2-40B4-BE49-F238E27FC236}">
                <a16:creationId xmlns:a16="http://schemas.microsoft.com/office/drawing/2014/main" id="{263DE70B-635C-7B48-BE4A-384343CEBEAE}"/>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240557636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46CD1759-2675-4B47-AF43-C84662606FA3}"/>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E7E74E33-97DC-B140-8031-7FA2155426E3}" type="slidenum">
              <a:rPr lang="en-US" altLang="en-US">
                <a:latin typeface="Times" pitchFamily="2" charset="0"/>
              </a:rPr>
              <a:pPr eaLnBrk="1" hangingPunct="1">
                <a:spcBef>
                  <a:spcPct val="0"/>
                </a:spcBef>
              </a:pPr>
              <a:t>33</a:t>
            </a:fld>
            <a:endParaRPr lang="en-US" altLang="en-US" dirty="0">
              <a:latin typeface="Times" pitchFamily="2" charset="0"/>
            </a:endParaRPr>
          </a:p>
        </p:txBody>
      </p:sp>
      <p:sp>
        <p:nvSpPr>
          <p:cNvPr id="232450" name="Rectangle 2">
            <a:extLst>
              <a:ext uri="{FF2B5EF4-FFF2-40B4-BE49-F238E27FC236}">
                <a16:creationId xmlns:a16="http://schemas.microsoft.com/office/drawing/2014/main" id="{4C0E105F-A251-044E-ADEE-1FE6B5BBC8FF}"/>
              </a:ext>
            </a:extLst>
          </p:cNvPr>
          <p:cNvSpPr>
            <a:spLocks noGrp="1" noRot="1" noChangeAspect="1" noChangeArrowheads="1" noTextEdit="1"/>
          </p:cNvSpPr>
          <p:nvPr>
            <p:ph type="sldImg"/>
          </p:nvPr>
        </p:nvSpPr>
        <p:spPr>
          <a:ln/>
          <a:extLst/>
        </p:spPr>
      </p:sp>
      <p:sp>
        <p:nvSpPr>
          <p:cNvPr id="232451" name="Rectangle 3">
            <a:extLst>
              <a:ext uri="{FF2B5EF4-FFF2-40B4-BE49-F238E27FC236}">
                <a16:creationId xmlns:a16="http://schemas.microsoft.com/office/drawing/2014/main" id="{17B4E0A4-9E93-A049-BF9D-B9AA0BC36E3D}"/>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42332978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1C6BC204-1D96-A941-A8A0-359FF35BE09B}"/>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544DCA8A-64B4-E24F-A4DA-1BD314636D64}" type="slidenum">
              <a:rPr lang="en-US" altLang="en-US">
                <a:latin typeface="Times" pitchFamily="2" charset="0"/>
              </a:rPr>
              <a:pPr eaLnBrk="1" hangingPunct="1">
                <a:spcBef>
                  <a:spcPct val="0"/>
                </a:spcBef>
              </a:pPr>
              <a:t>34</a:t>
            </a:fld>
            <a:endParaRPr lang="en-US" altLang="en-US" dirty="0">
              <a:latin typeface="Times" pitchFamily="2" charset="0"/>
            </a:endParaRPr>
          </a:p>
        </p:txBody>
      </p:sp>
      <p:sp>
        <p:nvSpPr>
          <p:cNvPr id="233474" name="Rectangle 2">
            <a:extLst>
              <a:ext uri="{FF2B5EF4-FFF2-40B4-BE49-F238E27FC236}">
                <a16:creationId xmlns:a16="http://schemas.microsoft.com/office/drawing/2014/main" id="{B267A57B-135F-154B-A99E-BE6030B5E30A}"/>
              </a:ext>
            </a:extLst>
          </p:cNvPr>
          <p:cNvSpPr>
            <a:spLocks noGrp="1" noRot="1" noChangeAspect="1" noChangeArrowheads="1" noTextEdit="1"/>
          </p:cNvSpPr>
          <p:nvPr>
            <p:ph type="sldImg"/>
          </p:nvPr>
        </p:nvSpPr>
        <p:spPr>
          <a:ln/>
          <a:extLst/>
        </p:spPr>
      </p:sp>
      <p:sp>
        <p:nvSpPr>
          <p:cNvPr id="233475" name="Rectangle 3">
            <a:extLst>
              <a:ext uri="{FF2B5EF4-FFF2-40B4-BE49-F238E27FC236}">
                <a16:creationId xmlns:a16="http://schemas.microsoft.com/office/drawing/2014/main" id="{AAA02C49-3644-B344-A5E0-596805FB2211}"/>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18723155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9DD35639-F68F-9642-88F4-EF66DE410413}"/>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6AFE64C1-1FDB-504E-A54F-26C93CFBE1F5}" type="slidenum">
              <a:rPr lang="en-US" altLang="en-US">
                <a:latin typeface="Times" pitchFamily="2" charset="0"/>
              </a:rPr>
              <a:pPr eaLnBrk="1" hangingPunct="1">
                <a:spcBef>
                  <a:spcPct val="0"/>
                </a:spcBef>
              </a:pPr>
              <a:t>35</a:t>
            </a:fld>
            <a:endParaRPr lang="en-US" altLang="en-US" dirty="0">
              <a:latin typeface="Times" pitchFamily="2" charset="0"/>
            </a:endParaRPr>
          </a:p>
        </p:txBody>
      </p:sp>
      <p:sp>
        <p:nvSpPr>
          <p:cNvPr id="234498" name="Rectangle 2">
            <a:extLst>
              <a:ext uri="{FF2B5EF4-FFF2-40B4-BE49-F238E27FC236}">
                <a16:creationId xmlns:a16="http://schemas.microsoft.com/office/drawing/2014/main" id="{66DD3B67-C02D-D24D-8109-254ABD2D174E}"/>
              </a:ext>
            </a:extLst>
          </p:cNvPr>
          <p:cNvSpPr>
            <a:spLocks noGrp="1" noRot="1" noChangeAspect="1" noChangeArrowheads="1" noTextEdit="1"/>
          </p:cNvSpPr>
          <p:nvPr>
            <p:ph type="sldImg"/>
          </p:nvPr>
        </p:nvSpPr>
        <p:spPr>
          <a:ln/>
          <a:extLst/>
        </p:spPr>
      </p:sp>
      <p:sp>
        <p:nvSpPr>
          <p:cNvPr id="234499" name="Rectangle 3">
            <a:extLst>
              <a:ext uri="{FF2B5EF4-FFF2-40B4-BE49-F238E27FC236}">
                <a16:creationId xmlns:a16="http://schemas.microsoft.com/office/drawing/2014/main" id="{C413540B-CF18-354E-A533-6FD913DB5722}"/>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117847804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B3C37460-F393-F449-84B5-537D2F107B04}"/>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2A4EF52B-4FE1-DA4A-A87C-28173220C9C7}" type="slidenum">
              <a:rPr lang="en-US" altLang="en-US">
                <a:latin typeface="Times" pitchFamily="2" charset="0"/>
              </a:rPr>
              <a:pPr eaLnBrk="1" hangingPunct="1">
                <a:spcBef>
                  <a:spcPct val="0"/>
                </a:spcBef>
              </a:pPr>
              <a:t>36</a:t>
            </a:fld>
            <a:endParaRPr lang="en-US" altLang="en-US" dirty="0">
              <a:latin typeface="Times" pitchFamily="2" charset="0"/>
            </a:endParaRPr>
          </a:p>
        </p:txBody>
      </p:sp>
      <p:sp>
        <p:nvSpPr>
          <p:cNvPr id="235522" name="Rectangle 2">
            <a:extLst>
              <a:ext uri="{FF2B5EF4-FFF2-40B4-BE49-F238E27FC236}">
                <a16:creationId xmlns:a16="http://schemas.microsoft.com/office/drawing/2014/main" id="{3157BCD6-07C8-6446-A6C7-37BCEB64465F}"/>
              </a:ext>
            </a:extLst>
          </p:cNvPr>
          <p:cNvSpPr>
            <a:spLocks noGrp="1" noRot="1" noChangeAspect="1" noChangeArrowheads="1" noTextEdit="1"/>
          </p:cNvSpPr>
          <p:nvPr>
            <p:ph type="sldImg"/>
          </p:nvPr>
        </p:nvSpPr>
        <p:spPr>
          <a:ln/>
          <a:extLst/>
        </p:spPr>
      </p:sp>
      <p:sp>
        <p:nvSpPr>
          <p:cNvPr id="235523" name="Rectangle 3">
            <a:extLst>
              <a:ext uri="{FF2B5EF4-FFF2-40B4-BE49-F238E27FC236}">
                <a16:creationId xmlns:a16="http://schemas.microsoft.com/office/drawing/2014/main" id="{B7164DB7-F029-604B-9104-FFEE39B1363E}"/>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265104557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CD5CECD6-674C-894D-A6D9-2526BD3913F4}"/>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84ADCD23-A85A-3841-B468-BDE42C768920}" type="slidenum">
              <a:rPr lang="en-US" altLang="en-US">
                <a:latin typeface="Arial" panose="020B0604020202020204" pitchFamily="34" charset="0"/>
              </a:rPr>
              <a:pPr eaLnBrk="1" hangingPunct="1">
                <a:spcBef>
                  <a:spcPct val="0"/>
                </a:spcBef>
              </a:pPr>
              <a:t>37</a:t>
            </a:fld>
            <a:endParaRPr lang="en-US" altLang="en-US" dirty="0">
              <a:latin typeface="Arial" panose="020B0604020202020204" pitchFamily="34" charset="0"/>
            </a:endParaRPr>
          </a:p>
        </p:txBody>
      </p:sp>
      <p:sp>
        <p:nvSpPr>
          <p:cNvPr id="236546" name="Rectangle 2">
            <a:extLst>
              <a:ext uri="{FF2B5EF4-FFF2-40B4-BE49-F238E27FC236}">
                <a16:creationId xmlns:a16="http://schemas.microsoft.com/office/drawing/2014/main" id="{A0B3A67F-98E5-C44A-A230-9C3413D6353B}"/>
              </a:ext>
            </a:extLst>
          </p:cNvPr>
          <p:cNvSpPr>
            <a:spLocks noGrp="1" noRot="1" noChangeAspect="1" noChangeArrowheads="1" noTextEdit="1"/>
          </p:cNvSpPr>
          <p:nvPr>
            <p:ph type="sldImg"/>
          </p:nvPr>
        </p:nvSpPr>
        <p:spPr>
          <a:ln/>
        </p:spPr>
      </p:sp>
      <p:sp>
        <p:nvSpPr>
          <p:cNvPr id="236547" name="Rectangle 3">
            <a:extLst>
              <a:ext uri="{FF2B5EF4-FFF2-40B4-BE49-F238E27FC236}">
                <a16:creationId xmlns:a16="http://schemas.microsoft.com/office/drawing/2014/main" id="{9F6D3504-314B-4043-87E9-8FFE6DD0FE54}"/>
              </a:ext>
            </a:extLst>
          </p:cNvPr>
          <p:cNvSpPr>
            <a:spLocks noGrp="1" noChangeArrowheads="1"/>
          </p:cNvSpPr>
          <p:nvPr>
            <p:ph type="body" idx="1"/>
          </p:nvPr>
        </p:nvSpPr>
        <p:spPr/>
        <p:txBody>
          <a:bodyPr/>
          <a:lstStyle/>
          <a:p>
            <a:pPr eaLnBrk="1" hangingPunct="1">
              <a:defRPr/>
            </a:pPr>
            <a:endParaRPr lang="en-US" dirty="0">
              <a:cs typeface="+mn-cs"/>
            </a:endParaRPr>
          </a:p>
        </p:txBody>
      </p:sp>
    </p:spTree>
    <p:extLst>
      <p:ext uri="{BB962C8B-B14F-4D97-AF65-F5344CB8AC3E}">
        <p14:creationId xmlns:p14="http://schemas.microsoft.com/office/powerpoint/2010/main" val="283233981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049F6B18-1F2B-CC4E-B3EF-64915E6E5084}"/>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A00F78E8-4232-AC47-B2CE-3E13F288B2B1}" type="slidenum">
              <a:rPr lang="en-US" altLang="en-US">
                <a:latin typeface="Times" pitchFamily="2" charset="0"/>
              </a:rPr>
              <a:pPr eaLnBrk="1" hangingPunct="1">
                <a:spcBef>
                  <a:spcPct val="0"/>
                </a:spcBef>
              </a:pPr>
              <a:t>38</a:t>
            </a:fld>
            <a:endParaRPr lang="en-US" altLang="en-US" dirty="0">
              <a:latin typeface="Times" pitchFamily="2" charset="0"/>
            </a:endParaRPr>
          </a:p>
        </p:txBody>
      </p:sp>
      <p:sp>
        <p:nvSpPr>
          <p:cNvPr id="237570" name="Rectangle 2">
            <a:extLst>
              <a:ext uri="{FF2B5EF4-FFF2-40B4-BE49-F238E27FC236}">
                <a16:creationId xmlns:a16="http://schemas.microsoft.com/office/drawing/2014/main" id="{4156B0D5-DF5A-8440-BFD8-84B13AEB49CA}"/>
              </a:ext>
            </a:extLst>
          </p:cNvPr>
          <p:cNvSpPr>
            <a:spLocks noGrp="1" noRot="1" noChangeAspect="1" noChangeArrowheads="1" noTextEdit="1"/>
          </p:cNvSpPr>
          <p:nvPr>
            <p:ph type="sldImg"/>
          </p:nvPr>
        </p:nvSpPr>
        <p:spPr>
          <a:ln/>
          <a:extLst/>
        </p:spPr>
      </p:sp>
      <p:sp>
        <p:nvSpPr>
          <p:cNvPr id="237571" name="Rectangle 3">
            <a:extLst>
              <a:ext uri="{FF2B5EF4-FFF2-40B4-BE49-F238E27FC236}">
                <a16:creationId xmlns:a16="http://schemas.microsoft.com/office/drawing/2014/main" id="{84AA9EB2-0E18-4E42-B07B-0E64E63BE5E5}"/>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218027214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E3FD3232-6DAE-6641-A0FB-AA7528EBCF8A}"/>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0C16964D-D9D7-1746-A71D-B46C6D41171E}" type="slidenum">
              <a:rPr lang="en-US" altLang="en-US">
                <a:latin typeface="Times" pitchFamily="2" charset="0"/>
              </a:rPr>
              <a:pPr eaLnBrk="1" hangingPunct="1">
                <a:spcBef>
                  <a:spcPct val="0"/>
                </a:spcBef>
              </a:pPr>
              <a:t>39</a:t>
            </a:fld>
            <a:endParaRPr lang="en-US" altLang="en-US" dirty="0">
              <a:latin typeface="Times" pitchFamily="2" charset="0"/>
            </a:endParaRPr>
          </a:p>
        </p:txBody>
      </p:sp>
      <p:sp>
        <p:nvSpPr>
          <p:cNvPr id="238594" name="Rectangle 2">
            <a:extLst>
              <a:ext uri="{FF2B5EF4-FFF2-40B4-BE49-F238E27FC236}">
                <a16:creationId xmlns:a16="http://schemas.microsoft.com/office/drawing/2014/main" id="{8B0EF6F4-FA97-3D4B-A91A-291B51136161}"/>
              </a:ext>
            </a:extLst>
          </p:cNvPr>
          <p:cNvSpPr>
            <a:spLocks noGrp="1" noRot="1" noChangeAspect="1" noChangeArrowheads="1" noTextEdit="1"/>
          </p:cNvSpPr>
          <p:nvPr>
            <p:ph type="sldImg"/>
          </p:nvPr>
        </p:nvSpPr>
        <p:spPr>
          <a:ln/>
          <a:extLst/>
        </p:spPr>
      </p:sp>
      <p:sp>
        <p:nvSpPr>
          <p:cNvPr id="238595" name="Rectangle 3">
            <a:extLst>
              <a:ext uri="{FF2B5EF4-FFF2-40B4-BE49-F238E27FC236}">
                <a16:creationId xmlns:a16="http://schemas.microsoft.com/office/drawing/2014/main" id="{787F12AC-B171-CF4E-BD89-B0C055D98067}"/>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24389928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296E9D7A-E3DB-7042-A4CF-316CF04C32F5}"/>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BB6058E2-B56A-D441-B679-327D4DB26776}" type="slidenum">
              <a:rPr lang="en-US" altLang="en-US">
                <a:latin typeface="Times" pitchFamily="2" charset="0"/>
              </a:rPr>
              <a:pPr eaLnBrk="1" hangingPunct="1">
                <a:spcBef>
                  <a:spcPct val="0"/>
                </a:spcBef>
              </a:pPr>
              <a:t>4</a:t>
            </a:fld>
            <a:endParaRPr lang="en-US" altLang="en-US" dirty="0">
              <a:latin typeface="Times" pitchFamily="2" charset="0"/>
            </a:endParaRPr>
          </a:p>
        </p:txBody>
      </p:sp>
      <p:sp>
        <p:nvSpPr>
          <p:cNvPr id="202754" name="Rectangle 2">
            <a:extLst>
              <a:ext uri="{FF2B5EF4-FFF2-40B4-BE49-F238E27FC236}">
                <a16:creationId xmlns:a16="http://schemas.microsoft.com/office/drawing/2014/main" id="{C3135FAF-503F-E240-A56A-633273645B6F}"/>
              </a:ext>
            </a:extLst>
          </p:cNvPr>
          <p:cNvSpPr>
            <a:spLocks noGrp="1" noRot="1" noChangeAspect="1" noChangeArrowheads="1" noTextEdit="1"/>
          </p:cNvSpPr>
          <p:nvPr>
            <p:ph type="sldImg"/>
          </p:nvPr>
        </p:nvSpPr>
        <p:spPr>
          <a:ln/>
          <a:extLst/>
        </p:spPr>
      </p:sp>
      <p:sp>
        <p:nvSpPr>
          <p:cNvPr id="202755" name="Rectangle 3">
            <a:extLst>
              <a:ext uri="{FF2B5EF4-FFF2-40B4-BE49-F238E27FC236}">
                <a16:creationId xmlns:a16="http://schemas.microsoft.com/office/drawing/2014/main" id="{D81513B8-F9B6-584F-ACFC-43FA138EF0ED}"/>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16430288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7D1D5AE4-11EB-3444-973C-BAD423970298}"/>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396572B1-D2E4-9E4B-80CD-41848B008AE0}" type="slidenum">
              <a:rPr lang="en-US" altLang="en-US">
                <a:latin typeface="Times" pitchFamily="2" charset="0"/>
              </a:rPr>
              <a:pPr eaLnBrk="1" hangingPunct="1">
                <a:spcBef>
                  <a:spcPct val="0"/>
                </a:spcBef>
              </a:pPr>
              <a:t>5</a:t>
            </a:fld>
            <a:endParaRPr lang="en-US" altLang="en-US" dirty="0">
              <a:latin typeface="Times" pitchFamily="2" charset="0"/>
            </a:endParaRPr>
          </a:p>
        </p:txBody>
      </p:sp>
      <p:sp>
        <p:nvSpPr>
          <p:cNvPr id="203778" name="Rectangle 2">
            <a:extLst>
              <a:ext uri="{FF2B5EF4-FFF2-40B4-BE49-F238E27FC236}">
                <a16:creationId xmlns:a16="http://schemas.microsoft.com/office/drawing/2014/main" id="{4248AA13-2832-754B-A374-B0E34CC7AA94}"/>
              </a:ext>
            </a:extLst>
          </p:cNvPr>
          <p:cNvSpPr>
            <a:spLocks noGrp="1" noRot="1" noChangeAspect="1" noChangeArrowheads="1" noTextEdit="1"/>
          </p:cNvSpPr>
          <p:nvPr>
            <p:ph type="sldImg"/>
          </p:nvPr>
        </p:nvSpPr>
        <p:spPr>
          <a:ln/>
          <a:extLst/>
        </p:spPr>
      </p:sp>
      <p:sp>
        <p:nvSpPr>
          <p:cNvPr id="203779" name="Rectangle 3">
            <a:extLst>
              <a:ext uri="{FF2B5EF4-FFF2-40B4-BE49-F238E27FC236}">
                <a16:creationId xmlns:a16="http://schemas.microsoft.com/office/drawing/2014/main" id="{A65C05AC-B2F7-FD47-A8A1-D664F005C8E1}"/>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39832613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E7010C18-EBF8-3148-AB9F-A65C618129CC}"/>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D97C2EE2-DEE6-D044-9F45-621EA6967EB0}" type="slidenum">
              <a:rPr lang="en-US" altLang="en-US">
                <a:latin typeface="Times" pitchFamily="2" charset="0"/>
              </a:rPr>
              <a:pPr eaLnBrk="1" hangingPunct="1">
                <a:spcBef>
                  <a:spcPct val="0"/>
                </a:spcBef>
              </a:pPr>
              <a:t>6</a:t>
            </a:fld>
            <a:endParaRPr lang="en-US" altLang="en-US" dirty="0">
              <a:latin typeface="Times" pitchFamily="2" charset="0"/>
            </a:endParaRPr>
          </a:p>
        </p:txBody>
      </p:sp>
      <p:sp>
        <p:nvSpPr>
          <p:cNvPr id="204802" name="Rectangle 2">
            <a:extLst>
              <a:ext uri="{FF2B5EF4-FFF2-40B4-BE49-F238E27FC236}">
                <a16:creationId xmlns:a16="http://schemas.microsoft.com/office/drawing/2014/main" id="{3C544B3E-A724-1E49-A2DC-7BE7A0BE6616}"/>
              </a:ext>
            </a:extLst>
          </p:cNvPr>
          <p:cNvSpPr>
            <a:spLocks noGrp="1" noRot="1" noChangeAspect="1" noChangeArrowheads="1" noTextEdit="1"/>
          </p:cNvSpPr>
          <p:nvPr>
            <p:ph type="sldImg"/>
          </p:nvPr>
        </p:nvSpPr>
        <p:spPr>
          <a:ln/>
          <a:extLst/>
        </p:spPr>
      </p:sp>
      <p:sp>
        <p:nvSpPr>
          <p:cNvPr id="204803" name="Rectangle 3">
            <a:extLst>
              <a:ext uri="{FF2B5EF4-FFF2-40B4-BE49-F238E27FC236}">
                <a16:creationId xmlns:a16="http://schemas.microsoft.com/office/drawing/2014/main" id="{4A640A4D-2213-044C-83BA-3FD3BF6988CE}"/>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21478563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943293A0-EC93-0C4B-B310-4D7111DF83FB}"/>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D363F309-47A3-E849-8983-2B35C6ECFC5A}" type="slidenum">
              <a:rPr lang="en-US" altLang="en-US">
                <a:latin typeface="Times" pitchFamily="2" charset="0"/>
              </a:rPr>
              <a:pPr eaLnBrk="1" hangingPunct="1">
                <a:spcBef>
                  <a:spcPct val="0"/>
                </a:spcBef>
              </a:pPr>
              <a:t>7</a:t>
            </a:fld>
            <a:endParaRPr lang="en-US" altLang="en-US" dirty="0">
              <a:latin typeface="Times" pitchFamily="2" charset="0"/>
            </a:endParaRPr>
          </a:p>
        </p:txBody>
      </p:sp>
      <p:sp>
        <p:nvSpPr>
          <p:cNvPr id="205826" name="Rectangle 2">
            <a:extLst>
              <a:ext uri="{FF2B5EF4-FFF2-40B4-BE49-F238E27FC236}">
                <a16:creationId xmlns:a16="http://schemas.microsoft.com/office/drawing/2014/main" id="{143DBA19-06D0-1B46-9A58-A3B77B8A254F}"/>
              </a:ext>
            </a:extLst>
          </p:cNvPr>
          <p:cNvSpPr>
            <a:spLocks noGrp="1" noRot="1" noChangeAspect="1" noChangeArrowheads="1" noTextEdit="1"/>
          </p:cNvSpPr>
          <p:nvPr>
            <p:ph type="sldImg"/>
          </p:nvPr>
        </p:nvSpPr>
        <p:spPr>
          <a:ln/>
          <a:extLst/>
        </p:spPr>
      </p:sp>
      <p:sp>
        <p:nvSpPr>
          <p:cNvPr id="205827" name="Rectangle 3">
            <a:extLst>
              <a:ext uri="{FF2B5EF4-FFF2-40B4-BE49-F238E27FC236}">
                <a16:creationId xmlns:a16="http://schemas.microsoft.com/office/drawing/2014/main" id="{1FC56735-7A90-0847-B7F6-1880215F2076}"/>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2181915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BDCD7C1B-7A6C-234D-B38C-178D6297F666}"/>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9DD76A18-758A-0E4E-9E30-9E5A5AA00C7C}" type="slidenum">
              <a:rPr lang="en-US" altLang="en-US">
                <a:latin typeface="Times" pitchFamily="2" charset="0"/>
              </a:rPr>
              <a:pPr eaLnBrk="1" hangingPunct="1">
                <a:spcBef>
                  <a:spcPct val="0"/>
                </a:spcBef>
              </a:pPr>
              <a:t>8</a:t>
            </a:fld>
            <a:endParaRPr lang="en-US" altLang="en-US" dirty="0">
              <a:latin typeface="Times" pitchFamily="2" charset="0"/>
            </a:endParaRPr>
          </a:p>
        </p:txBody>
      </p:sp>
      <p:sp>
        <p:nvSpPr>
          <p:cNvPr id="206850" name="Rectangle 2">
            <a:extLst>
              <a:ext uri="{FF2B5EF4-FFF2-40B4-BE49-F238E27FC236}">
                <a16:creationId xmlns:a16="http://schemas.microsoft.com/office/drawing/2014/main" id="{3C3F81EF-A1F5-FD4F-83AA-E0A7B141E549}"/>
              </a:ext>
            </a:extLst>
          </p:cNvPr>
          <p:cNvSpPr>
            <a:spLocks noGrp="1" noRot="1" noChangeAspect="1" noChangeArrowheads="1" noTextEdit="1"/>
          </p:cNvSpPr>
          <p:nvPr>
            <p:ph type="sldImg"/>
          </p:nvPr>
        </p:nvSpPr>
        <p:spPr>
          <a:ln/>
          <a:extLst/>
        </p:spPr>
      </p:sp>
      <p:sp>
        <p:nvSpPr>
          <p:cNvPr id="206851" name="Rectangle 3">
            <a:extLst>
              <a:ext uri="{FF2B5EF4-FFF2-40B4-BE49-F238E27FC236}">
                <a16:creationId xmlns:a16="http://schemas.microsoft.com/office/drawing/2014/main" id="{4721C540-DB25-1349-8A75-B2659EB11E05}"/>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936556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E9D4C234-8546-7048-ADF3-D5325EF612EA}"/>
              </a:ext>
            </a:extLst>
          </p:cNvPr>
          <p:cNvSpPr>
            <a:spLocks noGrp="1" noChangeArrowheads="1"/>
          </p:cNvSpPr>
          <p:nvPr>
            <p:ph type="sldNum" sz="quarter" idx="5"/>
          </p:nvPr>
        </p:nvSpPr>
        <p:spPr/>
        <p:txBody>
          <a:bodyPr/>
          <a:lstStyle>
            <a:lvl1pPr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eaLnBrk="1" hangingPunct="1">
              <a:spcBef>
                <a:spcPct val="0"/>
              </a:spcBef>
            </a:pPr>
            <a:fld id="{377CF95E-1153-1641-BE33-E015CFEA9B8B}" type="slidenum">
              <a:rPr lang="en-US" altLang="en-US">
                <a:latin typeface="Times" pitchFamily="2" charset="0"/>
              </a:rPr>
              <a:pPr eaLnBrk="1" hangingPunct="1">
                <a:spcBef>
                  <a:spcPct val="0"/>
                </a:spcBef>
              </a:pPr>
              <a:t>9</a:t>
            </a:fld>
            <a:endParaRPr lang="en-US" altLang="en-US" dirty="0">
              <a:latin typeface="Times" pitchFamily="2" charset="0"/>
            </a:endParaRPr>
          </a:p>
        </p:txBody>
      </p:sp>
      <p:sp>
        <p:nvSpPr>
          <p:cNvPr id="207874" name="Rectangle 2">
            <a:extLst>
              <a:ext uri="{FF2B5EF4-FFF2-40B4-BE49-F238E27FC236}">
                <a16:creationId xmlns:a16="http://schemas.microsoft.com/office/drawing/2014/main" id="{1793A0F7-BCD9-B243-B8BC-4F2252033086}"/>
              </a:ext>
            </a:extLst>
          </p:cNvPr>
          <p:cNvSpPr>
            <a:spLocks noGrp="1" noRot="1" noChangeAspect="1" noChangeArrowheads="1" noTextEdit="1"/>
          </p:cNvSpPr>
          <p:nvPr>
            <p:ph type="sldImg"/>
          </p:nvPr>
        </p:nvSpPr>
        <p:spPr>
          <a:ln/>
          <a:extLst/>
        </p:spPr>
      </p:sp>
      <p:sp>
        <p:nvSpPr>
          <p:cNvPr id="207875" name="Rectangle 3">
            <a:extLst>
              <a:ext uri="{FF2B5EF4-FFF2-40B4-BE49-F238E27FC236}">
                <a16:creationId xmlns:a16="http://schemas.microsoft.com/office/drawing/2014/main" id="{7356724D-35CB-504C-B9E6-6F5F933339CD}"/>
              </a:ext>
            </a:extLst>
          </p:cNvPr>
          <p:cNvSpPr>
            <a:spLocks noGrp="1" noChangeArrowheads="1"/>
          </p:cNvSpPr>
          <p:nvPr>
            <p:ph type="body" idx="1"/>
          </p:nvPr>
        </p:nvSpPr>
        <p:spPr/>
        <p:txBody>
          <a:bodyPr/>
          <a:lstStyle/>
          <a:p>
            <a:pPr eaLnBrk="1" hangingPunct="1">
              <a:defRPr/>
            </a:pPr>
            <a:endParaRPr lang="en-US" dirty="0">
              <a:ea typeface="ＭＳ Ｐゴシック" charset="0"/>
              <a:cs typeface="+mn-cs"/>
            </a:endParaRPr>
          </a:p>
        </p:txBody>
      </p:sp>
    </p:spTree>
    <p:extLst>
      <p:ext uri="{BB962C8B-B14F-4D97-AF65-F5344CB8AC3E}">
        <p14:creationId xmlns:p14="http://schemas.microsoft.com/office/powerpoint/2010/main" val="3251566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2770" name="Rectangle 2"/>
          <p:cNvSpPr>
            <a:spLocks noGrp="1" noChangeArrowheads="1"/>
          </p:cNvSpPr>
          <p:nvPr>
            <p:ph type="subTitle" idx="1"/>
          </p:nvPr>
        </p:nvSpPr>
        <p:spPr>
          <a:xfrm>
            <a:off x="1371600" y="4419600"/>
            <a:ext cx="6400800" cy="1752600"/>
          </a:xfrm>
        </p:spPr>
        <p:txBody>
          <a:bodyPr/>
          <a:lstStyle>
            <a:lvl1pPr marL="0" indent="0" algn="ctr">
              <a:buFontTx/>
              <a:buNone/>
              <a:defRPr b="1">
                <a:solidFill>
                  <a:schemeClr val="bg1"/>
                </a:solidFill>
              </a:defRPr>
            </a:lvl1pPr>
          </a:lstStyle>
          <a:p>
            <a:pPr lvl="0"/>
            <a:r>
              <a:rPr lang="en-US" noProof="0"/>
              <a:t>Click to edit Master subtitle style</a:t>
            </a:r>
          </a:p>
        </p:txBody>
      </p:sp>
      <p:sp>
        <p:nvSpPr>
          <p:cNvPr id="32771" name="Rectangle 3"/>
          <p:cNvSpPr>
            <a:spLocks noGrp="1" noChangeArrowheads="1"/>
          </p:cNvSpPr>
          <p:nvPr>
            <p:ph type="ctrTitle" sz="quarter"/>
          </p:nvPr>
        </p:nvSpPr>
        <p:spPr>
          <a:xfrm>
            <a:off x="685800" y="2590800"/>
            <a:ext cx="7772400" cy="1470025"/>
          </a:xfrm>
        </p:spPr>
        <p:txBody>
          <a:bodyPr/>
          <a:lstStyle>
            <a:lvl1pPr>
              <a:defRPr sz="4800" b="0">
                <a:solidFill>
                  <a:schemeClr val="bg1"/>
                </a:solidFill>
              </a:defRPr>
            </a:lvl1pPr>
          </a:lstStyle>
          <a:p>
            <a:pPr lvl="0"/>
            <a:r>
              <a:rPr lang="en-US" noProof="0"/>
              <a:t>Click to edit Master title style</a:t>
            </a:r>
          </a:p>
        </p:txBody>
      </p:sp>
    </p:spTree>
    <p:extLst>
      <p:ext uri="{BB962C8B-B14F-4D97-AF65-F5344CB8AC3E}">
        <p14:creationId xmlns:p14="http://schemas.microsoft.com/office/powerpoint/2010/main" val="21849262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8EB6FC1B-56E3-D444-BC16-FD4F02EE7CC7}"/>
              </a:ext>
            </a:extLst>
          </p:cNvPr>
          <p:cNvSpPr>
            <a:spLocks noGrp="1" noChangeArrowheads="1"/>
          </p:cNvSpPr>
          <p:nvPr>
            <p:ph type="sldNum" sz="quarter" idx="10"/>
          </p:nvPr>
        </p:nvSpPr>
        <p:spPr>
          <a:ln/>
        </p:spPr>
        <p:txBody>
          <a:bodyPr/>
          <a:lstStyle>
            <a:lvl1pPr>
              <a:defRPr/>
            </a:lvl1pPr>
          </a:lstStyle>
          <a:p>
            <a:fld id="{1CAFB517-5409-6B45-969C-87D6A1E7E7B5}" type="slidenum">
              <a:rPr lang="en-US" altLang="en-US"/>
              <a:pPr/>
              <a:t>‹#›</a:t>
            </a:fld>
            <a:endParaRPr lang="en-US" altLang="en-US" dirty="0"/>
          </a:p>
        </p:txBody>
      </p:sp>
    </p:spTree>
    <p:extLst>
      <p:ext uri="{BB962C8B-B14F-4D97-AF65-F5344CB8AC3E}">
        <p14:creationId xmlns:p14="http://schemas.microsoft.com/office/powerpoint/2010/main" val="4375261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43700" y="152400"/>
            <a:ext cx="209550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2400"/>
            <a:ext cx="613410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8EE8B87E-8E84-6540-A1D6-E18FBFEBCC4D}"/>
              </a:ext>
            </a:extLst>
          </p:cNvPr>
          <p:cNvSpPr>
            <a:spLocks noGrp="1" noChangeArrowheads="1"/>
          </p:cNvSpPr>
          <p:nvPr>
            <p:ph type="sldNum" sz="quarter" idx="10"/>
          </p:nvPr>
        </p:nvSpPr>
        <p:spPr>
          <a:ln/>
        </p:spPr>
        <p:txBody>
          <a:bodyPr/>
          <a:lstStyle>
            <a:lvl1pPr>
              <a:defRPr/>
            </a:lvl1pPr>
          </a:lstStyle>
          <a:p>
            <a:fld id="{8D3F417A-7098-CE41-90BE-EC9950E3567D}" type="slidenum">
              <a:rPr lang="en-US" altLang="en-US"/>
              <a:pPr/>
              <a:t>‹#›</a:t>
            </a:fld>
            <a:endParaRPr lang="en-US" altLang="en-US" dirty="0"/>
          </a:p>
        </p:txBody>
      </p:sp>
    </p:spTree>
    <p:extLst>
      <p:ext uri="{BB962C8B-B14F-4D97-AF65-F5344CB8AC3E}">
        <p14:creationId xmlns:p14="http://schemas.microsoft.com/office/powerpoint/2010/main" val="14674999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ED02E45D-9B1C-5A4F-BD66-A9C5859B5028}"/>
              </a:ext>
            </a:extLst>
          </p:cNvPr>
          <p:cNvSpPr>
            <a:spLocks noGrp="1" noChangeArrowheads="1"/>
          </p:cNvSpPr>
          <p:nvPr>
            <p:ph type="sldNum" sz="quarter" idx="10"/>
          </p:nvPr>
        </p:nvSpPr>
        <p:spPr>
          <a:ln/>
        </p:spPr>
        <p:txBody>
          <a:bodyPr/>
          <a:lstStyle>
            <a:lvl1pPr>
              <a:defRPr/>
            </a:lvl1pPr>
          </a:lstStyle>
          <a:p>
            <a:fld id="{137CFAE9-B588-834C-89C9-8B8ABFB51020}" type="slidenum">
              <a:rPr lang="en-US" altLang="en-US"/>
              <a:pPr/>
              <a:t>‹#›</a:t>
            </a:fld>
            <a:endParaRPr lang="en-US" altLang="en-US" dirty="0"/>
          </a:p>
        </p:txBody>
      </p:sp>
    </p:spTree>
    <p:extLst>
      <p:ext uri="{BB962C8B-B14F-4D97-AF65-F5344CB8AC3E}">
        <p14:creationId xmlns:p14="http://schemas.microsoft.com/office/powerpoint/2010/main" val="19545044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6249E563-4062-C643-98BF-F6BE15A87148}"/>
              </a:ext>
            </a:extLst>
          </p:cNvPr>
          <p:cNvSpPr>
            <a:spLocks noGrp="1" noChangeArrowheads="1"/>
          </p:cNvSpPr>
          <p:nvPr>
            <p:ph type="sldNum" sz="quarter" idx="10"/>
          </p:nvPr>
        </p:nvSpPr>
        <p:spPr>
          <a:ln/>
        </p:spPr>
        <p:txBody>
          <a:bodyPr/>
          <a:lstStyle>
            <a:lvl1pPr>
              <a:defRPr/>
            </a:lvl1pPr>
          </a:lstStyle>
          <a:p>
            <a:fld id="{58CA8F99-846A-3840-9D24-438579E91875}" type="slidenum">
              <a:rPr lang="en-US" altLang="en-US"/>
              <a:pPr/>
              <a:t>‹#›</a:t>
            </a:fld>
            <a:endParaRPr lang="en-US" altLang="en-US" dirty="0"/>
          </a:p>
        </p:txBody>
      </p:sp>
    </p:spTree>
    <p:extLst>
      <p:ext uri="{BB962C8B-B14F-4D97-AF65-F5344CB8AC3E}">
        <p14:creationId xmlns:p14="http://schemas.microsoft.com/office/powerpoint/2010/main" val="38918587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76400"/>
            <a:ext cx="40386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76400"/>
            <a:ext cx="40386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33C38DB4-3E6E-6D4A-B833-77BFB5562E3A}"/>
              </a:ext>
            </a:extLst>
          </p:cNvPr>
          <p:cNvSpPr>
            <a:spLocks noGrp="1" noChangeArrowheads="1"/>
          </p:cNvSpPr>
          <p:nvPr>
            <p:ph type="sldNum" sz="quarter" idx="10"/>
          </p:nvPr>
        </p:nvSpPr>
        <p:spPr>
          <a:ln/>
        </p:spPr>
        <p:txBody>
          <a:bodyPr/>
          <a:lstStyle>
            <a:lvl1pPr>
              <a:defRPr/>
            </a:lvl1pPr>
          </a:lstStyle>
          <a:p>
            <a:fld id="{845E3EF0-06F4-BD43-8BA9-46733D2377B6}" type="slidenum">
              <a:rPr lang="en-US" altLang="en-US"/>
              <a:pPr/>
              <a:t>‹#›</a:t>
            </a:fld>
            <a:endParaRPr lang="en-US" altLang="en-US" dirty="0"/>
          </a:p>
        </p:txBody>
      </p:sp>
    </p:spTree>
    <p:extLst>
      <p:ext uri="{BB962C8B-B14F-4D97-AF65-F5344CB8AC3E}">
        <p14:creationId xmlns:p14="http://schemas.microsoft.com/office/powerpoint/2010/main" val="3319441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EB645D63-2C2A-2342-BE33-7127EF635E57}"/>
              </a:ext>
            </a:extLst>
          </p:cNvPr>
          <p:cNvSpPr>
            <a:spLocks noGrp="1" noChangeArrowheads="1"/>
          </p:cNvSpPr>
          <p:nvPr>
            <p:ph type="sldNum" sz="quarter" idx="10"/>
          </p:nvPr>
        </p:nvSpPr>
        <p:spPr>
          <a:ln/>
        </p:spPr>
        <p:txBody>
          <a:bodyPr/>
          <a:lstStyle>
            <a:lvl1pPr>
              <a:defRPr/>
            </a:lvl1pPr>
          </a:lstStyle>
          <a:p>
            <a:fld id="{218C482D-62B2-904B-ADAF-A816D9247AE1}" type="slidenum">
              <a:rPr lang="en-US" altLang="en-US"/>
              <a:pPr/>
              <a:t>‹#›</a:t>
            </a:fld>
            <a:endParaRPr lang="en-US" altLang="en-US" dirty="0"/>
          </a:p>
        </p:txBody>
      </p:sp>
    </p:spTree>
    <p:extLst>
      <p:ext uri="{BB962C8B-B14F-4D97-AF65-F5344CB8AC3E}">
        <p14:creationId xmlns:p14="http://schemas.microsoft.com/office/powerpoint/2010/main" val="12691145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88C17268-0D09-FD40-BEDE-7C1A96DDEBDC}"/>
              </a:ext>
            </a:extLst>
          </p:cNvPr>
          <p:cNvSpPr>
            <a:spLocks noGrp="1" noChangeArrowheads="1"/>
          </p:cNvSpPr>
          <p:nvPr>
            <p:ph type="sldNum" sz="quarter" idx="10"/>
          </p:nvPr>
        </p:nvSpPr>
        <p:spPr>
          <a:ln/>
        </p:spPr>
        <p:txBody>
          <a:bodyPr/>
          <a:lstStyle>
            <a:lvl1pPr>
              <a:defRPr/>
            </a:lvl1pPr>
          </a:lstStyle>
          <a:p>
            <a:fld id="{824ADDF8-8789-F249-9FC2-74B39D7C6273}" type="slidenum">
              <a:rPr lang="en-US" altLang="en-US"/>
              <a:pPr/>
              <a:t>‹#›</a:t>
            </a:fld>
            <a:endParaRPr lang="en-US" altLang="en-US" dirty="0"/>
          </a:p>
        </p:txBody>
      </p:sp>
    </p:spTree>
    <p:extLst>
      <p:ext uri="{BB962C8B-B14F-4D97-AF65-F5344CB8AC3E}">
        <p14:creationId xmlns:p14="http://schemas.microsoft.com/office/powerpoint/2010/main" val="39785936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D47F9539-3A4A-534A-9A35-0968B03711EA}"/>
              </a:ext>
            </a:extLst>
          </p:cNvPr>
          <p:cNvSpPr>
            <a:spLocks noGrp="1" noChangeArrowheads="1"/>
          </p:cNvSpPr>
          <p:nvPr>
            <p:ph type="sldNum" sz="quarter" idx="10"/>
          </p:nvPr>
        </p:nvSpPr>
        <p:spPr>
          <a:ln/>
        </p:spPr>
        <p:txBody>
          <a:bodyPr/>
          <a:lstStyle>
            <a:lvl1pPr>
              <a:defRPr/>
            </a:lvl1pPr>
          </a:lstStyle>
          <a:p>
            <a:fld id="{02F81038-BE1B-CD4A-B30F-968330EDE382}" type="slidenum">
              <a:rPr lang="en-US" altLang="en-US"/>
              <a:pPr/>
              <a:t>‹#›</a:t>
            </a:fld>
            <a:endParaRPr lang="en-US" altLang="en-US" dirty="0"/>
          </a:p>
        </p:txBody>
      </p:sp>
    </p:spTree>
    <p:extLst>
      <p:ext uri="{BB962C8B-B14F-4D97-AF65-F5344CB8AC3E}">
        <p14:creationId xmlns:p14="http://schemas.microsoft.com/office/powerpoint/2010/main" val="7083813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5428535D-F416-5B4A-A5FB-0A45507A0BAE}"/>
              </a:ext>
            </a:extLst>
          </p:cNvPr>
          <p:cNvSpPr>
            <a:spLocks noGrp="1" noChangeArrowheads="1"/>
          </p:cNvSpPr>
          <p:nvPr>
            <p:ph type="sldNum" sz="quarter" idx="10"/>
          </p:nvPr>
        </p:nvSpPr>
        <p:spPr>
          <a:ln/>
        </p:spPr>
        <p:txBody>
          <a:bodyPr/>
          <a:lstStyle>
            <a:lvl1pPr>
              <a:defRPr/>
            </a:lvl1pPr>
          </a:lstStyle>
          <a:p>
            <a:fld id="{F3308FD7-D6DA-7446-9915-334ACAECA9CD}" type="slidenum">
              <a:rPr lang="en-US" altLang="en-US"/>
              <a:pPr/>
              <a:t>‹#›</a:t>
            </a:fld>
            <a:endParaRPr lang="en-US" altLang="en-US" dirty="0"/>
          </a:p>
        </p:txBody>
      </p:sp>
    </p:spTree>
    <p:extLst>
      <p:ext uri="{BB962C8B-B14F-4D97-AF65-F5344CB8AC3E}">
        <p14:creationId xmlns:p14="http://schemas.microsoft.com/office/powerpoint/2010/main" val="13771584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AEB964B3-E2E9-904F-880C-54D990FCF07C}"/>
              </a:ext>
            </a:extLst>
          </p:cNvPr>
          <p:cNvSpPr>
            <a:spLocks noGrp="1" noChangeArrowheads="1"/>
          </p:cNvSpPr>
          <p:nvPr>
            <p:ph type="sldNum" sz="quarter" idx="10"/>
          </p:nvPr>
        </p:nvSpPr>
        <p:spPr>
          <a:ln/>
        </p:spPr>
        <p:txBody>
          <a:bodyPr/>
          <a:lstStyle>
            <a:lvl1pPr>
              <a:defRPr/>
            </a:lvl1pPr>
          </a:lstStyle>
          <a:p>
            <a:fld id="{16282CDF-1740-404C-AD8B-F77DFC57003E}" type="slidenum">
              <a:rPr lang="en-US" altLang="en-US"/>
              <a:pPr/>
              <a:t>‹#›</a:t>
            </a:fld>
            <a:endParaRPr lang="en-US" altLang="en-US" dirty="0"/>
          </a:p>
        </p:txBody>
      </p:sp>
    </p:spTree>
    <p:extLst>
      <p:ext uri="{BB962C8B-B14F-4D97-AF65-F5344CB8AC3E}">
        <p14:creationId xmlns:p14="http://schemas.microsoft.com/office/powerpoint/2010/main" val="16968290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a:lum/>
          </a:blip>
          <a:srcRect/>
          <a:stretch>
            <a:fillRect/>
          </a:stretch>
        </a:blipFill>
        <a:effectLst/>
      </p:bgPr>
    </p:bg>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72A12FD6-6B45-9B4F-99D6-AED55A4A6173}"/>
              </a:ext>
            </a:extLst>
          </p:cNvPr>
          <p:cNvSpPr>
            <a:spLocks noGrp="1" noChangeArrowheads="1"/>
          </p:cNvSpPr>
          <p:nvPr>
            <p:ph type="title"/>
          </p:nvPr>
        </p:nvSpPr>
        <p:spPr bwMode="auto">
          <a:xfrm>
            <a:off x="914400" y="304800"/>
            <a:ext cx="7467600"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31747" name="Rectangle 3">
            <a:extLst>
              <a:ext uri="{FF2B5EF4-FFF2-40B4-BE49-F238E27FC236}">
                <a16:creationId xmlns:a16="http://schemas.microsoft.com/office/drawing/2014/main" id="{7A024AA4-FB8E-994F-9DAA-50268B4FE155}"/>
              </a:ext>
            </a:extLst>
          </p:cNvPr>
          <p:cNvSpPr>
            <a:spLocks noGrp="1" noChangeArrowheads="1"/>
          </p:cNvSpPr>
          <p:nvPr>
            <p:ph type="body" idx="1"/>
          </p:nvPr>
        </p:nvSpPr>
        <p:spPr bwMode="auto">
          <a:xfrm>
            <a:off x="457200" y="1676400"/>
            <a:ext cx="8229600" cy="4572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1748" name="Rectangle 4">
            <a:extLst>
              <a:ext uri="{FF2B5EF4-FFF2-40B4-BE49-F238E27FC236}">
                <a16:creationId xmlns:a16="http://schemas.microsoft.com/office/drawing/2014/main" id="{CB84C33F-9E96-C34D-8DF0-8D650F2D7736}"/>
              </a:ext>
            </a:extLst>
          </p:cNvPr>
          <p:cNvSpPr>
            <a:spLocks noGrp="1" noChangeArrowheads="1"/>
          </p:cNvSpPr>
          <p:nvPr>
            <p:ph type="sldNum" sz="quarter" idx="4"/>
          </p:nvPr>
        </p:nvSpPr>
        <p:spPr bwMode="auto">
          <a:xfrm>
            <a:off x="609600" y="6324600"/>
            <a:ext cx="2133600" cy="3206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defRPr sz="1400">
                <a:latin typeface="Arial" panose="020B0604020202020204" pitchFamily="34" charset="0"/>
              </a:defRPr>
            </a:lvl1pPr>
          </a:lstStyle>
          <a:p>
            <a:fld id="{F208B2C5-2189-364B-BDF3-650811D8D69E}" type="slidenum">
              <a:rPr lang="en-US" altLang="en-US"/>
              <a:pPr/>
              <a:t>‹#›</a:t>
            </a:fld>
            <a:endParaRPr lang="en-US" altLang="en-US" dirty="0"/>
          </a:p>
        </p:txBody>
      </p:sp>
    </p:spTree>
  </p:cSld>
  <p:clrMap bg1="lt1" tx1="dk1" bg2="lt2" tx2="dk2" accent1="accent1" accent2="accent2" accent3="accent3" accent4="accent4" accent5="accent5" accent6="accent6" hlink="hlink" folHlink="folHlink"/>
  <p:sldLayoutIdLst>
    <p:sldLayoutId id="2147483828"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Lst>
  <p:hf hdr="0" ftr="0" dt="0"/>
  <p:txStyles>
    <p:titleStyle>
      <a:lvl1pPr algn="ctr" rtl="0" eaLnBrk="0" fontAlgn="base" hangingPunct="0">
        <a:spcBef>
          <a:spcPct val="0"/>
        </a:spcBef>
        <a:spcAft>
          <a:spcPct val="0"/>
        </a:spcAft>
        <a:defRPr sz="3600" b="1">
          <a:solidFill>
            <a:schemeClr val="tx1"/>
          </a:solidFill>
          <a:latin typeface="+mj-lt"/>
          <a:ea typeface="ＭＳ Ｐゴシック" pitchFamily="34" charset="-128"/>
          <a:cs typeface="ＭＳ Ｐゴシック" charset="0"/>
        </a:defRPr>
      </a:lvl1pPr>
      <a:lvl2pPr algn="ctr" rtl="0" eaLnBrk="0" fontAlgn="base" hangingPunct="0">
        <a:spcBef>
          <a:spcPct val="0"/>
        </a:spcBef>
        <a:spcAft>
          <a:spcPct val="0"/>
        </a:spcAft>
        <a:defRPr sz="4000" b="1">
          <a:solidFill>
            <a:schemeClr val="tx1"/>
          </a:solidFill>
          <a:latin typeface="Arial" charset="0"/>
          <a:ea typeface="ＭＳ Ｐゴシック" pitchFamily="34" charset="-128"/>
          <a:cs typeface="ＭＳ Ｐゴシック" charset="0"/>
        </a:defRPr>
      </a:lvl2pPr>
      <a:lvl3pPr algn="ctr" rtl="0" eaLnBrk="0" fontAlgn="base" hangingPunct="0">
        <a:spcBef>
          <a:spcPct val="0"/>
        </a:spcBef>
        <a:spcAft>
          <a:spcPct val="0"/>
        </a:spcAft>
        <a:defRPr sz="4000" b="1">
          <a:solidFill>
            <a:schemeClr val="tx1"/>
          </a:solidFill>
          <a:latin typeface="Arial" charset="0"/>
          <a:ea typeface="ＭＳ Ｐゴシック" pitchFamily="34" charset="-128"/>
          <a:cs typeface="ＭＳ Ｐゴシック" charset="0"/>
        </a:defRPr>
      </a:lvl3pPr>
      <a:lvl4pPr algn="ctr" rtl="0" eaLnBrk="0" fontAlgn="base" hangingPunct="0">
        <a:spcBef>
          <a:spcPct val="0"/>
        </a:spcBef>
        <a:spcAft>
          <a:spcPct val="0"/>
        </a:spcAft>
        <a:defRPr sz="4000" b="1">
          <a:solidFill>
            <a:schemeClr val="tx1"/>
          </a:solidFill>
          <a:latin typeface="Arial" charset="0"/>
          <a:ea typeface="ＭＳ Ｐゴシック" pitchFamily="34" charset="-128"/>
          <a:cs typeface="ＭＳ Ｐゴシック" charset="0"/>
        </a:defRPr>
      </a:lvl4pPr>
      <a:lvl5pPr algn="ctr" rtl="0" eaLnBrk="0" fontAlgn="base" hangingPunct="0">
        <a:spcBef>
          <a:spcPct val="0"/>
        </a:spcBef>
        <a:spcAft>
          <a:spcPct val="0"/>
        </a:spcAft>
        <a:defRPr sz="4000" b="1">
          <a:solidFill>
            <a:schemeClr val="tx1"/>
          </a:solidFill>
          <a:latin typeface="Arial" charset="0"/>
          <a:ea typeface="ＭＳ Ｐゴシック" pitchFamily="34" charset="-128"/>
          <a:cs typeface="ＭＳ Ｐゴシック" charset="0"/>
        </a:defRPr>
      </a:lvl5pPr>
      <a:lvl6pPr marL="457200" algn="ctr" rtl="0" fontAlgn="base">
        <a:spcBef>
          <a:spcPct val="0"/>
        </a:spcBef>
        <a:spcAft>
          <a:spcPct val="0"/>
        </a:spcAft>
        <a:defRPr sz="4000" b="1">
          <a:solidFill>
            <a:schemeClr val="tx1"/>
          </a:solidFill>
          <a:latin typeface="Arial" charset="0"/>
          <a:ea typeface="ＭＳ Ｐゴシック" charset="0"/>
        </a:defRPr>
      </a:lvl6pPr>
      <a:lvl7pPr marL="914400" algn="ctr" rtl="0" fontAlgn="base">
        <a:spcBef>
          <a:spcPct val="0"/>
        </a:spcBef>
        <a:spcAft>
          <a:spcPct val="0"/>
        </a:spcAft>
        <a:defRPr sz="4000" b="1">
          <a:solidFill>
            <a:schemeClr val="tx1"/>
          </a:solidFill>
          <a:latin typeface="Arial" charset="0"/>
          <a:ea typeface="ＭＳ Ｐゴシック" charset="0"/>
        </a:defRPr>
      </a:lvl7pPr>
      <a:lvl8pPr marL="1371600" algn="ctr" rtl="0" fontAlgn="base">
        <a:spcBef>
          <a:spcPct val="0"/>
        </a:spcBef>
        <a:spcAft>
          <a:spcPct val="0"/>
        </a:spcAft>
        <a:defRPr sz="4000" b="1">
          <a:solidFill>
            <a:schemeClr val="tx1"/>
          </a:solidFill>
          <a:latin typeface="Arial" charset="0"/>
          <a:ea typeface="ＭＳ Ｐゴシック" charset="0"/>
        </a:defRPr>
      </a:lvl8pPr>
      <a:lvl9pPr marL="1828800" algn="ctr" rtl="0" fontAlgn="base">
        <a:spcBef>
          <a:spcPct val="0"/>
        </a:spcBef>
        <a:spcAft>
          <a:spcPct val="0"/>
        </a:spcAft>
        <a:defRPr sz="4000" b="1">
          <a:solidFill>
            <a:schemeClr val="tx1"/>
          </a:solidFill>
          <a:latin typeface="Arial" charset="0"/>
          <a:ea typeface="ＭＳ Ｐゴシック" charset="0"/>
        </a:defRPr>
      </a:lvl9pPr>
    </p:titleStyle>
    <p:bodyStyle>
      <a:lvl1pPr marL="4763" indent="-4763" algn="l" rtl="0" eaLnBrk="0" fontAlgn="base" hangingPunct="0">
        <a:spcBef>
          <a:spcPct val="50000"/>
        </a:spcBef>
        <a:spcAft>
          <a:spcPct val="0"/>
        </a:spcAft>
        <a:buClr>
          <a:schemeClr val="tx1"/>
        </a:buClr>
        <a:buChar char="•"/>
        <a:defRPr sz="3200">
          <a:solidFill>
            <a:schemeClr val="tx1"/>
          </a:solidFill>
          <a:latin typeface="+mn-lt"/>
          <a:ea typeface="ＭＳ Ｐゴシック" pitchFamily="34" charset="-128"/>
          <a:cs typeface="ＭＳ Ｐゴシック" charset="0"/>
        </a:defRPr>
      </a:lvl1pPr>
      <a:lvl2pPr marL="742950" indent="-285750" algn="l" rtl="0" eaLnBrk="0" fontAlgn="base" hangingPunct="0">
        <a:spcBef>
          <a:spcPct val="10000"/>
        </a:spcBef>
        <a:spcAft>
          <a:spcPct val="5000"/>
        </a:spcAft>
        <a:buClr>
          <a:schemeClr val="tx1"/>
        </a:buClr>
        <a:buChar char="–"/>
        <a:defRPr sz="2800">
          <a:solidFill>
            <a:schemeClr val="tx1"/>
          </a:solidFill>
          <a:latin typeface="+mn-lt"/>
          <a:ea typeface="ＭＳ Ｐゴシック" pitchFamily="34" charset="-128"/>
        </a:defRPr>
      </a:lvl2pPr>
      <a:lvl3pPr marL="1143000" indent="-228600" algn="l" rtl="0" eaLnBrk="0" fontAlgn="base" hangingPunct="0">
        <a:spcBef>
          <a:spcPct val="20000"/>
        </a:spcBef>
        <a:spcAft>
          <a:spcPct val="0"/>
        </a:spcAft>
        <a:buClr>
          <a:schemeClr val="tx1"/>
        </a:buClr>
        <a:buChar char="•"/>
        <a:defRPr sz="2400">
          <a:solidFill>
            <a:schemeClr val="tx1"/>
          </a:solidFill>
          <a:latin typeface="+mn-lt"/>
          <a:ea typeface="ＭＳ Ｐゴシック" pitchFamily="34" charset="-128"/>
        </a:defRPr>
      </a:lvl3pPr>
      <a:lvl4pPr marL="1600200" indent="-228600" algn="l" rtl="0" eaLnBrk="0" fontAlgn="base" hangingPunct="0">
        <a:spcBef>
          <a:spcPct val="20000"/>
        </a:spcBef>
        <a:spcAft>
          <a:spcPct val="0"/>
        </a:spcAft>
        <a:buClr>
          <a:schemeClr val="tx1"/>
        </a:buClr>
        <a:buChar char="–"/>
        <a:defRPr sz="2000">
          <a:solidFill>
            <a:schemeClr val="tx1"/>
          </a:solidFill>
          <a:latin typeface="+mn-lt"/>
          <a:ea typeface="ＭＳ Ｐゴシック" pitchFamily="34" charset="-128"/>
        </a:defRPr>
      </a:lvl4pPr>
      <a:lvl5pPr marL="2057400" indent="-228600" algn="l" rtl="0" eaLnBrk="0" fontAlgn="base" hangingPunct="0">
        <a:spcBef>
          <a:spcPct val="20000"/>
        </a:spcBef>
        <a:spcAft>
          <a:spcPct val="0"/>
        </a:spcAft>
        <a:buClr>
          <a:schemeClr val="tx1"/>
        </a:buClr>
        <a:buChar char="»"/>
        <a:defRPr sz="2000">
          <a:solidFill>
            <a:schemeClr val="tx1"/>
          </a:solidFill>
          <a:latin typeface="+mn-lt"/>
          <a:ea typeface="ＭＳ Ｐゴシック" pitchFamily="34" charset="-128"/>
        </a:defRPr>
      </a:lvl5pPr>
      <a:lvl6pPr marL="2514600" indent="-228600" algn="l" rtl="0" fontAlgn="base">
        <a:spcBef>
          <a:spcPct val="20000"/>
        </a:spcBef>
        <a:spcAft>
          <a:spcPct val="0"/>
        </a:spcAft>
        <a:buClr>
          <a:schemeClr val="tx1"/>
        </a:buClr>
        <a:buChar char="»"/>
        <a:defRPr sz="2000">
          <a:solidFill>
            <a:schemeClr val="tx1"/>
          </a:solidFill>
          <a:latin typeface="+mn-lt"/>
          <a:ea typeface="+mn-ea"/>
        </a:defRPr>
      </a:lvl6pPr>
      <a:lvl7pPr marL="2971800" indent="-228600" algn="l" rtl="0" fontAlgn="base">
        <a:spcBef>
          <a:spcPct val="20000"/>
        </a:spcBef>
        <a:spcAft>
          <a:spcPct val="0"/>
        </a:spcAft>
        <a:buClr>
          <a:schemeClr val="tx1"/>
        </a:buClr>
        <a:buChar char="»"/>
        <a:defRPr sz="2000">
          <a:solidFill>
            <a:schemeClr val="tx1"/>
          </a:solidFill>
          <a:latin typeface="+mn-lt"/>
          <a:ea typeface="+mn-ea"/>
        </a:defRPr>
      </a:lvl7pPr>
      <a:lvl8pPr marL="3429000" indent="-228600" algn="l" rtl="0" fontAlgn="base">
        <a:spcBef>
          <a:spcPct val="20000"/>
        </a:spcBef>
        <a:spcAft>
          <a:spcPct val="0"/>
        </a:spcAft>
        <a:buClr>
          <a:schemeClr val="tx1"/>
        </a:buClr>
        <a:buChar char="»"/>
        <a:defRPr sz="2000">
          <a:solidFill>
            <a:schemeClr val="tx1"/>
          </a:solidFill>
          <a:latin typeface="+mn-lt"/>
          <a:ea typeface="+mn-ea"/>
        </a:defRPr>
      </a:lvl8pPr>
      <a:lvl9pPr marL="3886200" indent="-228600" algn="l" rtl="0" fontAlgn="base">
        <a:spcBef>
          <a:spcPct val="20000"/>
        </a:spcBef>
        <a:spcAft>
          <a:spcPct val="0"/>
        </a:spcAft>
        <a:buClr>
          <a:schemeClr val="tx1"/>
        </a:buClr>
        <a:buChar char="»"/>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5.jp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0.jp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22.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a:stretch>
        </a:blipFill>
        <a:effectLst/>
      </p:bgPr>
    </p:bg>
    <p:spTree>
      <p:nvGrpSpPr>
        <p:cNvPr id="1" name=""/>
        <p:cNvGrpSpPr/>
        <p:nvPr/>
      </p:nvGrpSpPr>
      <p:grpSpPr>
        <a:xfrm>
          <a:off x="0" y="0"/>
          <a:ext cx="0" cy="0"/>
          <a:chOff x="0" y="0"/>
          <a:chExt cx="0" cy="0"/>
        </a:xfrm>
      </p:grpSpPr>
      <p:sp>
        <p:nvSpPr>
          <p:cNvPr id="193540" name="Rectangle 4">
            <a:extLst>
              <a:ext uri="{FF2B5EF4-FFF2-40B4-BE49-F238E27FC236}">
                <a16:creationId xmlns:a16="http://schemas.microsoft.com/office/drawing/2014/main" id="{6CFBEA76-C0CF-0440-978B-D3FACA7DDCB9}"/>
              </a:ext>
            </a:extLst>
          </p:cNvPr>
          <p:cNvSpPr>
            <a:spLocks noGrp="1" noChangeArrowheads="1"/>
          </p:cNvSpPr>
          <p:nvPr>
            <p:ph type="ctrTitle"/>
          </p:nvPr>
        </p:nvSpPr>
        <p:spPr>
          <a:xfrm>
            <a:off x="152400" y="1371600"/>
            <a:ext cx="4038600" cy="1470025"/>
          </a:xfrm>
        </p:spPr>
        <p:txBody>
          <a:bodyPr/>
          <a:lstStyle/>
          <a:p>
            <a:pPr eaLnBrk="1" hangingPunct="1">
              <a:defRPr/>
            </a:pPr>
            <a:r>
              <a:rPr lang="en-US" b="1" dirty="0">
                <a:ea typeface="+mj-ea"/>
                <a:cs typeface="+mj-cs"/>
              </a:rPr>
              <a:t>Chapter 4</a:t>
            </a:r>
          </a:p>
        </p:txBody>
      </p:sp>
      <p:sp>
        <p:nvSpPr>
          <p:cNvPr id="193541" name="Rectangle 5">
            <a:extLst>
              <a:ext uri="{FF2B5EF4-FFF2-40B4-BE49-F238E27FC236}">
                <a16:creationId xmlns:a16="http://schemas.microsoft.com/office/drawing/2014/main" id="{F92903FF-7C97-8748-A6D0-D369108836B4}"/>
              </a:ext>
            </a:extLst>
          </p:cNvPr>
          <p:cNvSpPr>
            <a:spLocks noGrp="1" noChangeArrowheads="1"/>
          </p:cNvSpPr>
          <p:nvPr>
            <p:ph type="subTitle" idx="1"/>
          </p:nvPr>
        </p:nvSpPr>
        <p:spPr>
          <a:xfrm>
            <a:off x="609600" y="2819400"/>
            <a:ext cx="3124200" cy="838200"/>
          </a:xfrm>
        </p:spPr>
        <p:txBody>
          <a:bodyPr/>
          <a:lstStyle/>
          <a:p>
            <a:pPr eaLnBrk="1" hangingPunct="1">
              <a:defRPr/>
            </a:pPr>
            <a:r>
              <a:rPr lang="en-US" sz="4400" b="0" dirty="0">
                <a:ea typeface="+mn-ea"/>
                <a:cs typeface="+mn-cs"/>
              </a:rPr>
              <a:t>Gates and Circuits</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2">
            <a:extLst>
              <a:ext uri="{FF2B5EF4-FFF2-40B4-BE49-F238E27FC236}">
                <a16:creationId xmlns:a16="http://schemas.microsoft.com/office/drawing/2014/main" id="{38879548-D975-3842-9A6E-95E9B7CCF286}"/>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A1F82195-632B-314B-82E3-7C7766EB1316}" type="slidenum">
              <a:rPr lang="en-US" altLang="en-US" sz="1400"/>
              <a:pPr eaLnBrk="1" hangingPunct="1">
                <a:spcBef>
                  <a:spcPct val="0"/>
                </a:spcBef>
                <a:buClrTx/>
                <a:buFontTx/>
                <a:buNone/>
              </a:pPr>
              <a:t>10</a:t>
            </a:fld>
            <a:endParaRPr lang="en-US" altLang="en-US" sz="1400" dirty="0"/>
          </a:p>
        </p:txBody>
      </p:sp>
      <p:sp>
        <p:nvSpPr>
          <p:cNvPr id="166914" name="Rectangle 2">
            <a:extLst>
              <a:ext uri="{FF2B5EF4-FFF2-40B4-BE49-F238E27FC236}">
                <a16:creationId xmlns:a16="http://schemas.microsoft.com/office/drawing/2014/main" id="{4C05BA25-DC87-0349-A68C-96E6B7EDB76F}"/>
              </a:ext>
            </a:extLst>
          </p:cNvPr>
          <p:cNvSpPr>
            <a:spLocks noGrp="1" noChangeArrowheads="1"/>
          </p:cNvSpPr>
          <p:nvPr>
            <p:ph type="title"/>
          </p:nvPr>
        </p:nvSpPr>
        <p:spPr>
          <a:xfrm>
            <a:off x="838200" y="152400"/>
            <a:ext cx="7467600" cy="1143000"/>
          </a:xfrm>
        </p:spPr>
        <p:txBody>
          <a:bodyPr/>
          <a:lstStyle/>
          <a:p>
            <a:pPr eaLnBrk="1" hangingPunct="1">
              <a:defRPr/>
            </a:pPr>
            <a:r>
              <a:rPr lang="en-US" dirty="0">
                <a:ea typeface="+mj-ea"/>
                <a:cs typeface="+mj-cs"/>
              </a:rPr>
              <a:t>XOR Gate </a:t>
            </a:r>
            <a:r>
              <a:rPr lang="en-US" sz="1800" dirty="0">
                <a:ea typeface="+mj-ea"/>
                <a:cs typeface="+mj-cs"/>
              </a:rPr>
              <a:t>(1 of 2)</a:t>
            </a:r>
          </a:p>
        </p:txBody>
      </p:sp>
      <p:sp>
        <p:nvSpPr>
          <p:cNvPr id="166918" name="Rectangle 6">
            <a:extLst>
              <a:ext uri="{FF2B5EF4-FFF2-40B4-BE49-F238E27FC236}">
                <a16:creationId xmlns:a16="http://schemas.microsoft.com/office/drawing/2014/main" id="{A5CA11F4-87CE-744E-8084-49AD2790E56B}"/>
              </a:ext>
            </a:extLst>
          </p:cNvPr>
          <p:cNvSpPr>
            <a:spLocks noChangeArrowheads="1"/>
          </p:cNvSpPr>
          <p:nvPr/>
        </p:nvSpPr>
        <p:spPr bwMode="auto">
          <a:xfrm>
            <a:off x="381000" y="1295400"/>
            <a:ext cx="8229600" cy="1447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defRPr/>
            </a:pPr>
            <a:r>
              <a:rPr lang="en-US" sz="2800" b="0" dirty="0">
                <a:latin typeface="Arial" charset="0"/>
                <a:ea typeface="ＭＳ Ｐゴシック" charset="0"/>
              </a:rPr>
              <a:t>An XOR gate accepts two input signals</a:t>
            </a:r>
          </a:p>
          <a:p>
            <a:pPr>
              <a:lnSpc>
                <a:spcPct val="150000"/>
              </a:lnSpc>
              <a:defRPr/>
            </a:pPr>
            <a:r>
              <a:rPr lang="en-US" sz="2800" b="0" dirty="0">
                <a:latin typeface="Arial" charset="0"/>
                <a:ea typeface="ＭＳ Ｐゴシック" charset="0"/>
              </a:rPr>
              <a:t>If both are the same, the output is 0; otherwise,</a:t>
            </a:r>
          </a:p>
          <a:p>
            <a:pPr>
              <a:defRPr/>
            </a:pPr>
            <a:r>
              <a:rPr lang="en-US" sz="2800" b="0" dirty="0">
                <a:latin typeface="Arial" charset="0"/>
                <a:ea typeface="ＭＳ Ｐゴシック" charset="0"/>
              </a:rPr>
              <a:t>the output is 1</a:t>
            </a:r>
          </a:p>
          <a:p>
            <a:pPr>
              <a:defRPr/>
            </a:pPr>
            <a:endParaRPr lang="en-US" sz="2800" b="0" dirty="0">
              <a:latin typeface="Arial" charset="0"/>
              <a:ea typeface="ＭＳ Ｐゴシック" charset="0"/>
            </a:endParaRPr>
          </a:p>
          <a:p>
            <a:pPr>
              <a:defRPr/>
            </a:pPr>
            <a:endParaRPr lang="en-US" b="0" dirty="0">
              <a:latin typeface="Arial" charset="0"/>
              <a:ea typeface="ＭＳ Ｐゴシック" charset="0"/>
            </a:endParaRPr>
          </a:p>
        </p:txBody>
      </p:sp>
      <p:pic>
        <p:nvPicPr>
          <p:cNvPr id="3" name="Picture 2" descr="The Boolean expression of the XOR gate reads: X equals A exclusive OR'ed with B. The logical diagram shows an XOR gate, with its input named 'A' and 'B' and the output named 'X.' The truth table with column headers 'A,' 'B,' and 'X' reads (row-wise): 0, 0, and 0; 0, 1, and 1; 1, 0, and 1; 1, 1, and 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1200" y="3183523"/>
            <a:ext cx="7620000" cy="2220000"/>
          </a:xfrm>
          <a:prstGeom prst="rect">
            <a:avLst/>
          </a:prstGeom>
        </p:spPr>
      </p:pic>
      <p:sp>
        <p:nvSpPr>
          <p:cNvPr id="2" name="Rectangle 1"/>
          <p:cNvSpPr/>
          <p:nvPr/>
        </p:nvSpPr>
        <p:spPr>
          <a:xfrm>
            <a:off x="677333" y="5525507"/>
            <a:ext cx="3150221" cy="338554"/>
          </a:xfrm>
          <a:prstGeom prst="rect">
            <a:avLst/>
          </a:prstGeom>
        </p:spPr>
        <p:txBody>
          <a:bodyPr wrap="none">
            <a:spAutoFit/>
          </a:bodyPr>
          <a:lstStyle/>
          <a:p>
            <a:r>
              <a:rPr lang="en-IN" sz="1600" b="0" dirty="0">
                <a:latin typeface="+mn-lt"/>
              </a:rPr>
              <a:t>Representations of an XOR gate</a:t>
            </a: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483D4D0-C699-3B4C-BDB0-E8582AA93EB9}"/>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3FD2938A-2803-D54A-A937-1E96836E6AFB}" type="slidenum">
              <a:rPr lang="en-US" altLang="en-US" sz="1400"/>
              <a:pPr eaLnBrk="1" hangingPunct="1">
                <a:spcBef>
                  <a:spcPct val="0"/>
                </a:spcBef>
                <a:buClrTx/>
                <a:buFontTx/>
                <a:buNone/>
              </a:pPr>
              <a:t>11</a:t>
            </a:fld>
            <a:endParaRPr lang="en-US" altLang="en-US" sz="1400" dirty="0"/>
          </a:p>
        </p:txBody>
      </p:sp>
      <p:sp>
        <p:nvSpPr>
          <p:cNvPr id="143366" name="Rectangle 6">
            <a:extLst>
              <a:ext uri="{FF2B5EF4-FFF2-40B4-BE49-F238E27FC236}">
                <a16:creationId xmlns:a16="http://schemas.microsoft.com/office/drawing/2014/main" id="{33D5D8B0-C036-2D46-967D-9D4A68ED0786}"/>
              </a:ext>
            </a:extLst>
          </p:cNvPr>
          <p:cNvSpPr>
            <a:spLocks noGrp="1" noChangeArrowheads="1"/>
          </p:cNvSpPr>
          <p:nvPr>
            <p:ph type="title"/>
          </p:nvPr>
        </p:nvSpPr>
        <p:spPr>
          <a:xfrm>
            <a:off x="838200" y="152400"/>
            <a:ext cx="7467600" cy="1143000"/>
          </a:xfrm>
        </p:spPr>
        <p:txBody>
          <a:bodyPr/>
          <a:lstStyle/>
          <a:p>
            <a:pPr eaLnBrk="1" hangingPunct="1">
              <a:defRPr/>
            </a:pPr>
            <a:r>
              <a:rPr lang="en-US" dirty="0">
                <a:ea typeface="+mj-ea"/>
                <a:cs typeface="+mj-cs"/>
              </a:rPr>
              <a:t>XOR Gate </a:t>
            </a:r>
            <a:r>
              <a:rPr lang="en-US" sz="1800" dirty="0">
                <a:ea typeface="+mj-ea"/>
                <a:cs typeface="+mj-cs"/>
              </a:rPr>
              <a:t>(2 of 2)</a:t>
            </a:r>
          </a:p>
        </p:txBody>
      </p:sp>
      <p:sp>
        <p:nvSpPr>
          <p:cNvPr id="143367" name="Rectangle 7">
            <a:extLst>
              <a:ext uri="{FF2B5EF4-FFF2-40B4-BE49-F238E27FC236}">
                <a16:creationId xmlns:a16="http://schemas.microsoft.com/office/drawing/2014/main" id="{AFF19B09-7D1F-6D49-A26B-C2787F34BE59}"/>
              </a:ext>
            </a:extLst>
          </p:cNvPr>
          <p:cNvSpPr>
            <a:spLocks noGrp="1" noChangeArrowheads="1"/>
          </p:cNvSpPr>
          <p:nvPr>
            <p:ph type="body" idx="1"/>
          </p:nvPr>
        </p:nvSpPr>
        <p:spPr>
          <a:xfrm>
            <a:off x="457200" y="1371600"/>
            <a:ext cx="8382000" cy="4572000"/>
          </a:xfrm>
        </p:spPr>
        <p:txBody>
          <a:bodyPr>
            <a:normAutofit fontScale="92500" lnSpcReduction="20000"/>
          </a:bodyPr>
          <a:lstStyle/>
          <a:p>
            <a:pPr eaLnBrk="1" hangingPunct="1">
              <a:spcBef>
                <a:spcPct val="30000"/>
              </a:spcBef>
              <a:buFontTx/>
              <a:buNone/>
              <a:defRPr/>
            </a:pPr>
            <a:r>
              <a:rPr lang="en-US" dirty="0">
                <a:ea typeface="+mn-ea"/>
                <a:cs typeface="+mn-cs"/>
              </a:rPr>
              <a:t>Note the difference between the </a:t>
            </a:r>
            <a:r>
              <a:rPr lang="en-US" dirty="0">
                <a:solidFill>
                  <a:srgbClr val="FF0000"/>
                </a:solidFill>
                <a:ea typeface="+mn-ea"/>
                <a:cs typeface="+mn-cs"/>
              </a:rPr>
              <a:t>XOR </a:t>
            </a:r>
            <a:r>
              <a:rPr lang="en-US" dirty="0">
                <a:ea typeface="+mn-ea"/>
                <a:cs typeface="+mn-cs"/>
              </a:rPr>
              <a:t>gate </a:t>
            </a:r>
            <a:br>
              <a:rPr lang="en-US" dirty="0">
                <a:ea typeface="+mn-ea"/>
                <a:cs typeface="+mn-cs"/>
              </a:rPr>
            </a:br>
            <a:r>
              <a:rPr lang="en-US" dirty="0">
                <a:ea typeface="+mn-ea"/>
                <a:cs typeface="+mn-cs"/>
              </a:rPr>
              <a:t>and the </a:t>
            </a:r>
            <a:r>
              <a:rPr lang="en-US" dirty="0">
                <a:solidFill>
                  <a:srgbClr val="33CCCC"/>
                </a:solidFill>
                <a:ea typeface="+mn-ea"/>
                <a:cs typeface="+mn-cs"/>
              </a:rPr>
              <a:t>OR</a:t>
            </a:r>
            <a:r>
              <a:rPr lang="en-US" dirty="0">
                <a:ea typeface="+mn-ea"/>
                <a:cs typeface="+mn-cs"/>
              </a:rPr>
              <a:t> gate; they differ only in one </a:t>
            </a:r>
            <a:br>
              <a:rPr lang="en-US" dirty="0">
                <a:ea typeface="+mn-ea"/>
                <a:cs typeface="+mn-cs"/>
              </a:rPr>
            </a:br>
            <a:r>
              <a:rPr lang="en-US" dirty="0">
                <a:ea typeface="+mn-ea"/>
                <a:cs typeface="+mn-cs"/>
              </a:rPr>
              <a:t>input situation</a:t>
            </a:r>
          </a:p>
          <a:p>
            <a:pPr eaLnBrk="1" hangingPunct="1">
              <a:spcBef>
                <a:spcPct val="30000"/>
              </a:spcBef>
              <a:buFontTx/>
              <a:buNone/>
              <a:defRPr/>
            </a:pPr>
            <a:r>
              <a:rPr lang="en-US" dirty="0">
                <a:ea typeface="+mn-ea"/>
                <a:cs typeface="+mn-cs"/>
              </a:rPr>
              <a:t>When both input signals are 1, the OR gate produces a 1 and the XOR produces a 0</a:t>
            </a:r>
          </a:p>
          <a:p>
            <a:pPr eaLnBrk="1" hangingPunct="1">
              <a:spcBef>
                <a:spcPct val="30000"/>
              </a:spcBef>
              <a:buFontTx/>
              <a:buNone/>
              <a:defRPr/>
            </a:pPr>
            <a:endParaRPr lang="en-US" dirty="0">
              <a:ea typeface="+mn-ea"/>
              <a:cs typeface="+mn-cs"/>
            </a:endParaRPr>
          </a:p>
          <a:p>
            <a:pPr eaLnBrk="1" hangingPunct="1">
              <a:spcBef>
                <a:spcPct val="30000"/>
              </a:spcBef>
              <a:buFontTx/>
              <a:buNone/>
              <a:defRPr/>
            </a:pPr>
            <a:r>
              <a:rPr lang="en-US" dirty="0">
                <a:ea typeface="+mn-ea"/>
                <a:cs typeface="+mn-cs"/>
              </a:rPr>
              <a:t>XOR is called the </a:t>
            </a:r>
            <a:r>
              <a:rPr lang="en-US" i="1" dirty="0">
                <a:ea typeface="+mn-ea"/>
                <a:cs typeface="+mn-cs"/>
              </a:rPr>
              <a:t>exclusive OR</a:t>
            </a:r>
            <a:r>
              <a:rPr lang="en-US" dirty="0">
                <a:ea typeface="+mn-ea"/>
                <a:cs typeface="+mn-cs"/>
              </a:rPr>
              <a:t> because its output is 1 if (and only if): </a:t>
            </a:r>
          </a:p>
          <a:p>
            <a:pPr eaLnBrk="1" hangingPunct="1">
              <a:spcBef>
                <a:spcPct val="30000"/>
              </a:spcBef>
              <a:defRPr/>
            </a:pPr>
            <a:r>
              <a:rPr lang="en-US" i="1" dirty="0">
                <a:ea typeface="+mn-ea"/>
                <a:cs typeface="+mn-cs"/>
              </a:rPr>
              <a:t> Either</a:t>
            </a:r>
            <a:r>
              <a:rPr lang="en-US" dirty="0">
                <a:ea typeface="+mn-ea"/>
                <a:cs typeface="+mn-cs"/>
              </a:rPr>
              <a:t> one input </a:t>
            </a:r>
            <a:r>
              <a:rPr lang="en-US" i="1" dirty="0">
                <a:ea typeface="+mn-ea"/>
                <a:cs typeface="+mn-cs"/>
              </a:rPr>
              <a:t>or</a:t>
            </a:r>
            <a:r>
              <a:rPr lang="en-US" dirty="0">
                <a:ea typeface="+mn-ea"/>
                <a:cs typeface="+mn-cs"/>
              </a:rPr>
              <a:t> the other is 1</a:t>
            </a:r>
          </a:p>
          <a:p>
            <a:pPr eaLnBrk="1" hangingPunct="1">
              <a:spcBef>
                <a:spcPct val="30000"/>
              </a:spcBef>
              <a:defRPr/>
            </a:pPr>
            <a:r>
              <a:rPr lang="en-US" i="1" dirty="0">
                <a:ea typeface="+mn-ea"/>
                <a:cs typeface="+mn-cs"/>
              </a:rPr>
              <a:t> Excluding</a:t>
            </a:r>
            <a:r>
              <a:rPr lang="en-US" dirty="0">
                <a:ea typeface="+mn-ea"/>
                <a:cs typeface="+mn-cs"/>
              </a:rPr>
              <a:t> the case that they both are</a:t>
            </a: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44390" name="Rectangle 6">
            <a:extLst>
              <a:ext uri="{FF2B5EF4-FFF2-40B4-BE49-F238E27FC236}">
                <a16:creationId xmlns:a16="http://schemas.microsoft.com/office/drawing/2014/main" id="{F725962B-0425-C847-99EF-1B6C7CDB01C6}"/>
              </a:ext>
            </a:extLst>
          </p:cNvPr>
          <p:cNvSpPr>
            <a:spLocks noGrp="1" noChangeArrowheads="1"/>
          </p:cNvSpPr>
          <p:nvPr>
            <p:ph type="title"/>
          </p:nvPr>
        </p:nvSpPr>
        <p:spPr>
          <a:xfrm>
            <a:off x="914400" y="152400"/>
            <a:ext cx="7467600" cy="1143000"/>
          </a:xfrm>
        </p:spPr>
        <p:txBody>
          <a:bodyPr/>
          <a:lstStyle/>
          <a:p>
            <a:pPr eaLnBrk="1" hangingPunct="1">
              <a:defRPr/>
            </a:pPr>
            <a:r>
              <a:rPr lang="en-US" dirty="0">
                <a:ea typeface="+mj-ea"/>
                <a:cs typeface="+mj-cs"/>
              </a:rPr>
              <a:t>NAND Gate</a:t>
            </a:r>
          </a:p>
        </p:txBody>
      </p:sp>
      <p:sp>
        <p:nvSpPr>
          <p:cNvPr id="144391" name="Rectangle 7">
            <a:extLst>
              <a:ext uri="{FF2B5EF4-FFF2-40B4-BE49-F238E27FC236}">
                <a16:creationId xmlns:a16="http://schemas.microsoft.com/office/drawing/2014/main" id="{3266B5CC-6AAE-4747-B577-A0B3BEE4198B}"/>
              </a:ext>
            </a:extLst>
          </p:cNvPr>
          <p:cNvSpPr>
            <a:spLocks noGrp="1" noChangeArrowheads="1"/>
          </p:cNvSpPr>
          <p:nvPr>
            <p:ph type="body" idx="1"/>
          </p:nvPr>
        </p:nvSpPr>
        <p:spPr>
          <a:xfrm>
            <a:off x="457200" y="1295400"/>
            <a:ext cx="8229600" cy="2514600"/>
          </a:xfrm>
        </p:spPr>
        <p:txBody>
          <a:bodyPr/>
          <a:lstStyle/>
          <a:p>
            <a:pPr eaLnBrk="1" hangingPunct="1">
              <a:lnSpc>
                <a:spcPct val="90000"/>
              </a:lnSpc>
              <a:buFontTx/>
              <a:buNone/>
              <a:defRPr/>
            </a:pPr>
            <a:r>
              <a:rPr lang="en-US" sz="2800" dirty="0">
                <a:ea typeface="+mn-ea"/>
                <a:cs typeface="+mn-cs"/>
              </a:rPr>
              <a:t>The NAND (“NOT of AND”) gate accepts two input signals</a:t>
            </a:r>
          </a:p>
          <a:p>
            <a:pPr eaLnBrk="1" hangingPunct="1">
              <a:lnSpc>
                <a:spcPct val="90000"/>
              </a:lnSpc>
              <a:buFontTx/>
              <a:buNone/>
              <a:defRPr/>
            </a:pPr>
            <a:r>
              <a:rPr lang="en-US" sz="2800" dirty="0">
                <a:ea typeface="+mn-ea"/>
                <a:cs typeface="+mn-cs"/>
              </a:rPr>
              <a:t>If both are 1, the output is 0; otherwise,</a:t>
            </a:r>
          </a:p>
          <a:p>
            <a:pPr eaLnBrk="1" hangingPunct="1">
              <a:lnSpc>
                <a:spcPct val="30000"/>
              </a:lnSpc>
              <a:buFontTx/>
              <a:buNone/>
              <a:defRPr/>
            </a:pPr>
            <a:r>
              <a:rPr lang="en-US" sz="2800" dirty="0">
                <a:ea typeface="+mn-ea"/>
                <a:cs typeface="+mn-cs"/>
              </a:rPr>
              <a:t>the output is 1</a:t>
            </a:r>
          </a:p>
        </p:txBody>
      </p:sp>
      <p:pic>
        <p:nvPicPr>
          <p:cNvPr id="3" name="Picture 2" descr="The Boolean expression of the NAND gate reads: X equals (A dot B) prime. The logical diagram shows a NAND gate, with its input named 'A' and 'B' and the output named 'X.' The truth table with column headers 'A,' 'B,' and 'X' reads (row-wise): 0, 0, and 1; 0, 1, and 1; 1, 0, and 1; 1, 1, and 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1535" y="3369733"/>
            <a:ext cx="7440930" cy="2176272"/>
          </a:xfrm>
          <a:prstGeom prst="rect">
            <a:avLst/>
          </a:prstGeom>
        </p:spPr>
      </p:pic>
      <p:sp>
        <p:nvSpPr>
          <p:cNvPr id="2" name="Rectangle 1"/>
          <p:cNvSpPr/>
          <p:nvPr/>
        </p:nvSpPr>
        <p:spPr>
          <a:xfrm>
            <a:off x="851535" y="5636712"/>
            <a:ext cx="3171061" cy="338554"/>
          </a:xfrm>
          <a:prstGeom prst="rect">
            <a:avLst/>
          </a:prstGeom>
        </p:spPr>
        <p:txBody>
          <a:bodyPr wrap="none">
            <a:spAutoFit/>
          </a:bodyPr>
          <a:lstStyle/>
          <a:p>
            <a:r>
              <a:rPr lang="en-IN" sz="1600" b="0" dirty="0">
                <a:latin typeface="+mn-lt"/>
              </a:rPr>
              <a:t>Representations of a NAND gate</a:t>
            </a:r>
          </a:p>
        </p:txBody>
      </p:sp>
      <p:sp>
        <p:nvSpPr>
          <p:cNvPr id="7" name="Slide Number Placeholder 3">
            <a:extLst>
              <a:ext uri="{FF2B5EF4-FFF2-40B4-BE49-F238E27FC236}">
                <a16:creationId xmlns:a16="http://schemas.microsoft.com/office/drawing/2014/main" id="{B483D4D0-C699-3B4C-BDB0-E8582AA93EB9}"/>
              </a:ext>
            </a:extLst>
          </p:cNvPr>
          <p:cNvSpPr>
            <a:spLocks noGrp="1"/>
          </p:cNvSpPr>
          <p:nvPr>
            <p:ph type="sldNum" sz="quarter" idx="10"/>
          </p:nvPr>
        </p:nvSpPr>
        <p:spPr>
          <a:xfrm>
            <a:off x="609600" y="6324600"/>
            <a:ext cx="2133600" cy="320675"/>
          </a:xfrm>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r>
              <a:rPr lang="en-US" altLang="en-US" sz="1400" dirty="0"/>
              <a:t>12</a:t>
            </a: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6" name="Rectangle 2">
            <a:extLst>
              <a:ext uri="{FF2B5EF4-FFF2-40B4-BE49-F238E27FC236}">
                <a16:creationId xmlns:a16="http://schemas.microsoft.com/office/drawing/2014/main" id="{DFC5544E-07B4-CD4F-8781-2D3B3AF7DF60}"/>
              </a:ext>
            </a:extLst>
          </p:cNvPr>
          <p:cNvSpPr>
            <a:spLocks noGrp="1" noChangeArrowheads="1"/>
          </p:cNvSpPr>
          <p:nvPr>
            <p:ph type="title"/>
          </p:nvPr>
        </p:nvSpPr>
        <p:spPr>
          <a:xfrm>
            <a:off x="914400" y="152400"/>
            <a:ext cx="7467600" cy="1143000"/>
          </a:xfrm>
        </p:spPr>
        <p:txBody>
          <a:bodyPr/>
          <a:lstStyle/>
          <a:p>
            <a:pPr eaLnBrk="1" hangingPunct="1">
              <a:defRPr/>
            </a:pPr>
            <a:r>
              <a:rPr lang="en-US" dirty="0">
                <a:ea typeface="+mj-ea"/>
                <a:cs typeface="+mj-cs"/>
              </a:rPr>
              <a:t>NOR Gate</a:t>
            </a:r>
          </a:p>
        </p:txBody>
      </p:sp>
      <p:sp>
        <p:nvSpPr>
          <p:cNvPr id="195590" name="Rectangle 6">
            <a:extLst>
              <a:ext uri="{FF2B5EF4-FFF2-40B4-BE49-F238E27FC236}">
                <a16:creationId xmlns:a16="http://schemas.microsoft.com/office/drawing/2014/main" id="{0513EB59-3816-B146-B4F2-1A16E5215B07}"/>
              </a:ext>
            </a:extLst>
          </p:cNvPr>
          <p:cNvSpPr>
            <a:spLocks noChangeArrowheads="1"/>
          </p:cNvSpPr>
          <p:nvPr/>
        </p:nvSpPr>
        <p:spPr bwMode="auto">
          <a:xfrm>
            <a:off x="609600" y="1447800"/>
            <a:ext cx="7848600" cy="1524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defRPr/>
            </a:pPr>
            <a:r>
              <a:rPr lang="en-US" sz="2800" b="0" dirty="0">
                <a:latin typeface="Arial" charset="0"/>
                <a:ea typeface="ＭＳ Ｐゴシック" charset="0"/>
              </a:rPr>
              <a:t>The NOR (“NOT of OR”) gate accepts two inputs</a:t>
            </a:r>
          </a:p>
          <a:p>
            <a:pPr>
              <a:lnSpc>
                <a:spcPct val="140000"/>
              </a:lnSpc>
              <a:defRPr/>
            </a:pPr>
            <a:r>
              <a:rPr lang="en-US" sz="2800" b="0" dirty="0">
                <a:latin typeface="Arial" charset="0"/>
                <a:ea typeface="ＭＳ Ｐゴシック" charset="0"/>
              </a:rPr>
              <a:t>If both are 0, the output is 1; otherwise, </a:t>
            </a:r>
          </a:p>
          <a:p>
            <a:pPr>
              <a:lnSpc>
                <a:spcPct val="70000"/>
              </a:lnSpc>
              <a:defRPr/>
            </a:pPr>
            <a:r>
              <a:rPr lang="en-US" sz="2800" b="0" dirty="0">
                <a:latin typeface="Arial" charset="0"/>
                <a:ea typeface="ＭＳ Ｐゴシック" charset="0"/>
              </a:rPr>
              <a:t>the output is</a:t>
            </a:r>
            <a:r>
              <a:rPr lang="en-US" sz="2800" dirty="0">
                <a:latin typeface="Arial" charset="0"/>
                <a:ea typeface="ＭＳ Ｐゴシック" charset="0"/>
              </a:rPr>
              <a:t> </a:t>
            </a:r>
            <a:r>
              <a:rPr lang="en-US" sz="2800" b="0" dirty="0">
                <a:latin typeface="Arial" charset="0"/>
                <a:ea typeface="ＭＳ Ｐゴシック" charset="0"/>
              </a:rPr>
              <a:t>0</a:t>
            </a:r>
            <a:endParaRPr lang="en-US" sz="2800" b="0" dirty="0">
              <a:latin typeface="Times New Roman" charset="0"/>
              <a:ea typeface="ＭＳ Ｐゴシック" charset="0"/>
            </a:endParaRPr>
          </a:p>
        </p:txBody>
      </p:sp>
      <p:pic>
        <p:nvPicPr>
          <p:cNvPr id="3" name="Picture 2" descr="The Boolean expression of the NOR gate reads: X equals (A plus B) dash. The logical diagram shows a NOR gate, with its inputs named 'A' and 'B' and the output named 'X.' The truth table with column headers 'A,' 'B,' and 'X' reads (row-wise): 0, 0, and 1; 0, 1, and 0; 1, 0, and 0; 1, 1, and 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6102" y="3304329"/>
            <a:ext cx="7435596" cy="2176272"/>
          </a:xfrm>
          <a:prstGeom prst="rect">
            <a:avLst/>
          </a:prstGeom>
        </p:spPr>
      </p:pic>
      <p:sp>
        <p:nvSpPr>
          <p:cNvPr id="2" name="Rectangle 1"/>
          <p:cNvSpPr/>
          <p:nvPr/>
        </p:nvSpPr>
        <p:spPr>
          <a:xfrm>
            <a:off x="762000" y="5643853"/>
            <a:ext cx="3047629" cy="338554"/>
          </a:xfrm>
          <a:prstGeom prst="rect">
            <a:avLst/>
          </a:prstGeom>
        </p:spPr>
        <p:txBody>
          <a:bodyPr wrap="none">
            <a:spAutoFit/>
          </a:bodyPr>
          <a:lstStyle/>
          <a:p>
            <a:r>
              <a:rPr lang="en-IN" sz="1600" b="0">
                <a:latin typeface="+mn-lt"/>
              </a:rPr>
              <a:t>Representations of a NOR gate</a:t>
            </a:r>
            <a:endParaRPr lang="en-IN" sz="1600" b="0" dirty="0">
              <a:latin typeface="+mn-lt"/>
            </a:endParaRPr>
          </a:p>
        </p:txBody>
      </p:sp>
      <p:sp>
        <p:nvSpPr>
          <p:cNvPr id="10" name="Slide Number Placeholder 3">
            <a:extLst>
              <a:ext uri="{FF2B5EF4-FFF2-40B4-BE49-F238E27FC236}">
                <a16:creationId xmlns:a16="http://schemas.microsoft.com/office/drawing/2014/main" id="{B483D4D0-C699-3B4C-BDB0-E8582AA93EB9}"/>
              </a:ext>
            </a:extLst>
          </p:cNvPr>
          <p:cNvSpPr>
            <a:spLocks noGrp="1"/>
          </p:cNvSpPr>
          <p:nvPr>
            <p:ph type="sldNum" sz="quarter" idx="10"/>
          </p:nvPr>
        </p:nvSpPr>
        <p:spPr>
          <a:xfrm>
            <a:off x="609600" y="6324600"/>
            <a:ext cx="2133600" cy="320675"/>
          </a:xfrm>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r>
              <a:rPr lang="en-US" altLang="en-US" sz="1400" dirty="0"/>
              <a:t>13</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CA56F350-7A47-6D48-BCC0-0EEC9A8D5B40}"/>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DDCB5CF9-87E7-5F4D-8A22-C49F2490EF6C}" type="slidenum">
              <a:rPr lang="en-US" altLang="en-US" sz="1400"/>
              <a:pPr eaLnBrk="1" hangingPunct="1">
                <a:spcBef>
                  <a:spcPct val="0"/>
                </a:spcBef>
                <a:buClrTx/>
                <a:buFontTx/>
                <a:buNone/>
              </a:pPr>
              <a:t>14</a:t>
            </a:fld>
            <a:endParaRPr lang="en-US" altLang="en-US" sz="1400" dirty="0"/>
          </a:p>
        </p:txBody>
      </p:sp>
      <p:sp>
        <p:nvSpPr>
          <p:cNvPr id="146438" name="Rectangle 6">
            <a:extLst>
              <a:ext uri="{FF2B5EF4-FFF2-40B4-BE49-F238E27FC236}">
                <a16:creationId xmlns:a16="http://schemas.microsoft.com/office/drawing/2014/main" id="{FBFEF5A3-3B9A-364A-B2AE-9BE83BF11B17}"/>
              </a:ext>
            </a:extLst>
          </p:cNvPr>
          <p:cNvSpPr>
            <a:spLocks noGrp="1" noChangeArrowheads="1"/>
          </p:cNvSpPr>
          <p:nvPr>
            <p:ph type="title"/>
          </p:nvPr>
        </p:nvSpPr>
        <p:spPr>
          <a:xfrm>
            <a:off x="979488" y="152400"/>
            <a:ext cx="7467600" cy="1143000"/>
          </a:xfrm>
        </p:spPr>
        <p:txBody>
          <a:bodyPr/>
          <a:lstStyle/>
          <a:p>
            <a:pPr eaLnBrk="1" hangingPunct="1">
              <a:defRPr/>
            </a:pPr>
            <a:r>
              <a:rPr lang="en-US" dirty="0">
                <a:ea typeface="+mj-ea"/>
                <a:cs typeface="+mj-cs"/>
              </a:rPr>
              <a:t>Gates with More Inputs</a:t>
            </a:r>
          </a:p>
        </p:txBody>
      </p:sp>
      <p:sp>
        <p:nvSpPr>
          <p:cNvPr id="146439" name="Rectangle 7">
            <a:extLst>
              <a:ext uri="{FF2B5EF4-FFF2-40B4-BE49-F238E27FC236}">
                <a16:creationId xmlns:a16="http://schemas.microsoft.com/office/drawing/2014/main" id="{D1D59901-67C0-6242-AC6F-A9BF8E1A1DF0}"/>
              </a:ext>
            </a:extLst>
          </p:cNvPr>
          <p:cNvSpPr>
            <a:spLocks noGrp="1" noChangeArrowheads="1"/>
          </p:cNvSpPr>
          <p:nvPr>
            <p:ph type="body" idx="1"/>
          </p:nvPr>
        </p:nvSpPr>
        <p:spPr>
          <a:xfrm>
            <a:off x="457200" y="1219200"/>
            <a:ext cx="8229600" cy="1676400"/>
          </a:xfrm>
        </p:spPr>
        <p:txBody>
          <a:bodyPr/>
          <a:lstStyle/>
          <a:p>
            <a:pPr eaLnBrk="1" hangingPunct="1">
              <a:lnSpc>
                <a:spcPct val="90000"/>
              </a:lnSpc>
              <a:buFontTx/>
              <a:buNone/>
              <a:defRPr/>
            </a:pPr>
            <a:r>
              <a:rPr lang="en-US" sz="2400" dirty="0">
                <a:ea typeface="+mn-ea"/>
                <a:cs typeface="+mn-cs"/>
              </a:rPr>
              <a:t>Some gates can be generalized to accept three or more input values</a:t>
            </a:r>
          </a:p>
          <a:p>
            <a:pPr eaLnBrk="1" hangingPunct="1">
              <a:lnSpc>
                <a:spcPct val="90000"/>
              </a:lnSpc>
              <a:buFontTx/>
              <a:buNone/>
              <a:defRPr/>
            </a:pPr>
            <a:r>
              <a:rPr lang="en-US" sz="2400" dirty="0">
                <a:ea typeface="+mn-ea"/>
                <a:cs typeface="+mn-cs"/>
              </a:rPr>
              <a:t>A three-input </a:t>
            </a:r>
            <a:r>
              <a:rPr lang="en-US" sz="2400" dirty="0">
                <a:solidFill>
                  <a:srgbClr val="FF6600"/>
                </a:solidFill>
                <a:ea typeface="+mn-ea"/>
                <a:cs typeface="+mn-cs"/>
              </a:rPr>
              <a:t>AND </a:t>
            </a:r>
            <a:r>
              <a:rPr lang="en-US" sz="2400" dirty="0">
                <a:ea typeface="+mn-ea"/>
                <a:cs typeface="+mn-cs"/>
              </a:rPr>
              <a:t>gate, for example, produces an output of </a:t>
            </a:r>
            <a:r>
              <a:rPr lang="en-US" sz="2400" dirty="0">
                <a:solidFill>
                  <a:srgbClr val="FF6600"/>
                </a:solidFill>
                <a:ea typeface="+mn-ea"/>
                <a:cs typeface="+mn-cs"/>
              </a:rPr>
              <a:t>1</a:t>
            </a:r>
            <a:r>
              <a:rPr lang="en-US" sz="2400" dirty="0">
                <a:ea typeface="+mn-ea"/>
                <a:cs typeface="+mn-cs"/>
              </a:rPr>
              <a:t> only if all input values are</a:t>
            </a:r>
            <a:r>
              <a:rPr lang="en-US" sz="2400" dirty="0">
                <a:solidFill>
                  <a:srgbClr val="FF6600"/>
                </a:solidFill>
                <a:ea typeface="+mn-ea"/>
                <a:cs typeface="+mn-cs"/>
              </a:rPr>
              <a:t> 1</a:t>
            </a:r>
          </a:p>
        </p:txBody>
      </p:sp>
      <p:pic>
        <p:nvPicPr>
          <p:cNvPr id="3" name="Picture 2" descr="The Boolean expression of the three-input AND gate reads: X equals A dot B dot C. The logical diagram shows a AND gate, with its inputs named 'A,' 'B,' and 'C' and the output named 'X.' The truth table with column headers 'A,' 'B,' 'C,' and 'X' reads (row-wise): 0, 0, 0, and 0; 0, 0, 1, and 0; 0, 1, 0, and 0; 0, 1, 1, and 0; 1, 0, 0, and 0; 1, 0, 1, and 0; 1, 1, 0, and 0; 1, 1, 1, and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7800" y="3048000"/>
            <a:ext cx="6248400" cy="2642904"/>
          </a:xfrm>
          <a:prstGeom prst="rect">
            <a:avLst/>
          </a:prstGeom>
        </p:spPr>
      </p:pic>
      <p:sp>
        <p:nvSpPr>
          <p:cNvPr id="2" name="Rectangle 1"/>
          <p:cNvSpPr/>
          <p:nvPr/>
        </p:nvSpPr>
        <p:spPr>
          <a:xfrm>
            <a:off x="1371600" y="5804608"/>
            <a:ext cx="4572000" cy="338554"/>
          </a:xfrm>
          <a:prstGeom prst="rect">
            <a:avLst/>
          </a:prstGeom>
        </p:spPr>
        <p:txBody>
          <a:bodyPr>
            <a:spAutoFit/>
          </a:bodyPr>
          <a:lstStyle/>
          <a:p>
            <a:r>
              <a:rPr lang="en-IN" sz="1600" b="0" dirty="0">
                <a:latin typeface="+mn-lt"/>
              </a:rPr>
              <a:t>Representations of a three-input AND gate</a:t>
            </a:r>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875B952-8CF0-E543-90FA-1B1E883F3FBA}"/>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F0BF48BE-5BAF-3A4A-9A17-FB85391A9099}" type="slidenum">
              <a:rPr lang="en-US" altLang="en-US" sz="1400"/>
              <a:pPr eaLnBrk="1" hangingPunct="1">
                <a:spcBef>
                  <a:spcPct val="0"/>
                </a:spcBef>
                <a:buClrTx/>
                <a:buFontTx/>
                <a:buNone/>
              </a:pPr>
              <a:t>15</a:t>
            </a:fld>
            <a:endParaRPr lang="en-US" altLang="en-US" sz="1400" dirty="0"/>
          </a:p>
        </p:txBody>
      </p:sp>
      <p:sp>
        <p:nvSpPr>
          <p:cNvPr id="147462" name="Rectangle 6">
            <a:extLst>
              <a:ext uri="{FF2B5EF4-FFF2-40B4-BE49-F238E27FC236}">
                <a16:creationId xmlns:a16="http://schemas.microsoft.com/office/drawing/2014/main" id="{7A9AB458-5E13-294F-80D5-4D9670F756F9}"/>
              </a:ext>
            </a:extLst>
          </p:cNvPr>
          <p:cNvSpPr>
            <a:spLocks noGrp="1" noChangeArrowheads="1"/>
          </p:cNvSpPr>
          <p:nvPr>
            <p:ph type="title"/>
          </p:nvPr>
        </p:nvSpPr>
        <p:spPr>
          <a:xfrm>
            <a:off x="762000" y="152400"/>
            <a:ext cx="7467600" cy="1143000"/>
          </a:xfrm>
        </p:spPr>
        <p:txBody>
          <a:bodyPr/>
          <a:lstStyle/>
          <a:p>
            <a:pPr eaLnBrk="1" hangingPunct="1">
              <a:defRPr/>
            </a:pPr>
            <a:r>
              <a:rPr lang="en-US" dirty="0">
                <a:ea typeface="+mj-ea"/>
                <a:cs typeface="+mj-cs"/>
              </a:rPr>
              <a:t>Constructing Gates </a:t>
            </a:r>
            <a:r>
              <a:rPr lang="en-US" sz="1800" dirty="0">
                <a:ea typeface="+mj-ea"/>
                <a:cs typeface="+mj-cs"/>
              </a:rPr>
              <a:t>(1 of 3)</a:t>
            </a:r>
          </a:p>
        </p:txBody>
      </p:sp>
      <p:sp>
        <p:nvSpPr>
          <p:cNvPr id="147463" name="Rectangle 7">
            <a:extLst>
              <a:ext uri="{FF2B5EF4-FFF2-40B4-BE49-F238E27FC236}">
                <a16:creationId xmlns:a16="http://schemas.microsoft.com/office/drawing/2014/main" id="{98B3873C-A8B2-DC48-8AE8-FE2700F42B62}"/>
              </a:ext>
            </a:extLst>
          </p:cNvPr>
          <p:cNvSpPr>
            <a:spLocks noGrp="1" noChangeArrowheads="1"/>
          </p:cNvSpPr>
          <p:nvPr>
            <p:ph type="body" idx="1"/>
          </p:nvPr>
        </p:nvSpPr>
        <p:spPr>
          <a:xfrm>
            <a:off x="457200" y="1219200"/>
            <a:ext cx="8229600" cy="4572000"/>
          </a:xfrm>
        </p:spPr>
        <p:txBody>
          <a:bodyPr/>
          <a:lstStyle/>
          <a:p>
            <a:pPr eaLnBrk="1" hangingPunct="1">
              <a:lnSpc>
                <a:spcPct val="90000"/>
              </a:lnSpc>
              <a:buFontTx/>
              <a:buNone/>
              <a:defRPr/>
            </a:pPr>
            <a:r>
              <a:rPr lang="en-US" sz="2800" dirty="0">
                <a:solidFill>
                  <a:srgbClr val="FF6600"/>
                </a:solidFill>
                <a:ea typeface="+mn-ea"/>
                <a:cs typeface="+mn-cs"/>
              </a:rPr>
              <a:t>Transistor  </a:t>
            </a:r>
          </a:p>
          <a:p>
            <a:pPr eaLnBrk="1" hangingPunct="1">
              <a:lnSpc>
                <a:spcPct val="90000"/>
              </a:lnSpc>
              <a:buFontTx/>
              <a:buNone/>
              <a:defRPr/>
            </a:pPr>
            <a:r>
              <a:rPr lang="en-US" sz="2800" dirty="0">
                <a:ea typeface="+mn-ea"/>
                <a:cs typeface="+mn-cs"/>
              </a:rPr>
              <a:t>A device that acts either as a wire that conducts electricity or as a resistor that blocks the flow of electricity, depending on the voltage level of an input signal </a:t>
            </a:r>
          </a:p>
          <a:p>
            <a:pPr eaLnBrk="1" hangingPunct="1">
              <a:lnSpc>
                <a:spcPct val="90000"/>
              </a:lnSpc>
              <a:buFontTx/>
              <a:buNone/>
              <a:defRPr/>
            </a:pPr>
            <a:r>
              <a:rPr lang="en-US" sz="2800" dirty="0">
                <a:ea typeface="+mn-ea"/>
                <a:cs typeface="+mn-cs"/>
              </a:rPr>
              <a:t>A transistor has no moving parts, yet acts like </a:t>
            </a:r>
            <a:br>
              <a:rPr lang="en-US" sz="2800" dirty="0">
                <a:ea typeface="+mn-ea"/>
                <a:cs typeface="+mn-cs"/>
              </a:rPr>
            </a:br>
            <a:r>
              <a:rPr lang="en-US" sz="2800" dirty="0">
                <a:ea typeface="+mn-ea"/>
                <a:cs typeface="+mn-cs"/>
              </a:rPr>
              <a:t>a switch</a:t>
            </a:r>
          </a:p>
          <a:p>
            <a:pPr eaLnBrk="1" hangingPunct="1">
              <a:lnSpc>
                <a:spcPct val="90000"/>
              </a:lnSpc>
              <a:buFontTx/>
              <a:buNone/>
              <a:defRPr/>
            </a:pPr>
            <a:r>
              <a:rPr lang="en-US" sz="2800" dirty="0">
                <a:ea typeface="+mn-ea"/>
                <a:cs typeface="+mn-cs"/>
              </a:rPr>
              <a:t>It is made of a </a:t>
            </a:r>
            <a:r>
              <a:rPr lang="en-US" sz="2800" dirty="0">
                <a:solidFill>
                  <a:srgbClr val="FF6600"/>
                </a:solidFill>
                <a:ea typeface="+mn-ea"/>
                <a:cs typeface="+mn-cs"/>
              </a:rPr>
              <a:t>semiconductor</a:t>
            </a:r>
            <a:r>
              <a:rPr lang="en-US" sz="2800" dirty="0">
                <a:solidFill>
                  <a:srgbClr val="0000FF"/>
                </a:solidFill>
                <a:ea typeface="+mn-ea"/>
                <a:cs typeface="+mn-cs"/>
              </a:rPr>
              <a:t> </a:t>
            </a:r>
            <a:r>
              <a:rPr lang="en-US" sz="2800" dirty="0">
                <a:ea typeface="+mn-ea"/>
                <a:cs typeface="+mn-cs"/>
              </a:rPr>
              <a:t>material, which is neither a particularly good conductor of electricity nor a particularly good insulator</a:t>
            </a:r>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0D672802-3D9F-B54F-BC0D-5A5F43C6F709}"/>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94C52609-952B-AA49-A1C1-48F6FF045644}" type="slidenum">
              <a:rPr lang="en-US" altLang="en-US" sz="1400" smtClean="0"/>
              <a:pPr eaLnBrk="1" hangingPunct="1">
                <a:spcBef>
                  <a:spcPct val="0"/>
                </a:spcBef>
                <a:buClrTx/>
                <a:buFontTx/>
                <a:buNone/>
              </a:pPr>
              <a:t>16</a:t>
            </a:fld>
            <a:endParaRPr lang="en-US" altLang="en-US" sz="1400" dirty="0"/>
          </a:p>
        </p:txBody>
      </p:sp>
      <p:sp>
        <p:nvSpPr>
          <p:cNvPr id="169990" name="Rectangle 6">
            <a:extLst>
              <a:ext uri="{FF2B5EF4-FFF2-40B4-BE49-F238E27FC236}">
                <a16:creationId xmlns:a16="http://schemas.microsoft.com/office/drawing/2014/main" id="{C5C3AE0E-304C-DA40-B021-FB621493908E}"/>
              </a:ext>
            </a:extLst>
          </p:cNvPr>
          <p:cNvSpPr>
            <a:spLocks noGrp="1" noChangeArrowheads="1"/>
          </p:cNvSpPr>
          <p:nvPr>
            <p:ph type="title"/>
          </p:nvPr>
        </p:nvSpPr>
        <p:spPr>
          <a:xfrm>
            <a:off x="609600" y="228600"/>
            <a:ext cx="7467600" cy="1143000"/>
          </a:xfrm>
        </p:spPr>
        <p:txBody>
          <a:bodyPr/>
          <a:lstStyle/>
          <a:p>
            <a:pPr eaLnBrk="1" hangingPunct="1">
              <a:defRPr/>
            </a:pPr>
            <a:r>
              <a:rPr lang="en-US" dirty="0">
                <a:ea typeface="+mj-ea"/>
                <a:cs typeface="+mj-cs"/>
              </a:rPr>
              <a:t>Constructing Gates </a:t>
            </a:r>
            <a:r>
              <a:rPr lang="en-US" sz="1800" dirty="0">
                <a:ea typeface="+mj-ea"/>
                <a:cs typeface="+mj-cs"/>
              </a:rPr>
              <a:t>(2 of 3)</a:t>
            </a:r>
          </a:p>
        </p:txBody>
      </p:sp>
      <p:sp>
        <p:nvSpPr>
          <p:cNvPr id="169991" name="Rectangle 7">
            <a:extLst>
              <a:ext uri="{FF2B5EF4-FFF2-40B4-BE49-F238E27FC236}">
                <a16:creationId xmlns:a16="http://schemas.microsoft.com/office/drawing/2014/main" id="{055E44DA-14D0-5D4A-B804-4341A0D2E0EA}"/>
              </a:ext>
            </a:extLst>
          </p:cNvPr>
          <p:cNvSpPr>
            <a:spLocks noGrp="1" noChangeArrowheads="1"/>
          </p:cNvSpPr>
          <p:nvPr>
            <p:ph type="body" idx="1"/>
          </p:nvPr>
        </p:nvSpPr>
        <p:spPr>
          <a:xfrm>
            <a:off x="4114800" y="1371600"/>
            <a:ext cx="4419600" cy="4572000"/>
          </a:xfrm>
          <a:solidFill>
            <a:schemeClr val="accent1"/>
          </a:solidFill>
        </p:spPr>
        <p:txBody>
          <a:bodyPr>
            <a:normAutofit fontScale="85000" lnSpcReduction="10000"/>
          </a:bodyPr>
          <a:lstStyle/>
          <a:p>
            <a:pPr eaLnBrk="1" hangingPunct="1">
              <a:buFontTx/>
              <a:buNone/>
              <a:defRPr/>
            </a:pPr>
            <a:r>
              <a:rPr lang="en-US" sz="2000" dirty="0">
                <a:ea typeface="+mn-ea"/>
                <a:cs typeface="+mn-cs"/>
              </a:rPr>
              <a:t>Note: If an electrical signal is grounded, it is “pulled low” to zero volts</a:t>
            </a:r>
          </a:p>
          <a:p>
            <a:pPr eaLnBrk="1" hangingPunct="1">
              <a:buFontTx/>
              <a:buNone/>
              <a:defRPr/>
            </a:pPr>
            <a:r>
              <a:rPr lang="en-US" sz="2000" dirty="0">
                <a:ea typeface="+mn-ea"/>
                <a:cs typeface="+mn-cs"/>
              </a:rPr>
              <a:t>A transistor has three terminals:</a:t>
            </a:r>
          </a:p>
          <a:p>
            <a:pPr lvl="1" eaLnBrk="1" hangingPunct="1">
              <a:defRPr/>
            </a:pPr>
            <a:r>
              <a:rPr lang="en-US" sz="2000" dirty="0">
                <a:ea typeface="+mn-ea"/>
              </a:rPr>
              <a:t>A collector (or source)</a:t>
            </a:r>
          </a:p>
          <a:p>
            <a:pPr lvl="1" eaLnBrk="1" hangingPunct="1">
              <a:defRPr/>
            </a:pPr>
            <a:r>
              <a:rPr lang="en-US" sz="2000" dirty="0">
                <a:ea typeface="+mn-ea"/>
              </a:rPr>
              <a:t>A base</a:t>
            </a:r>
          </a:p>
          <a:p>
            <a:pPr lvl="1" eaLnBrk="1" hangingPunct="1">
              <a:defRPr/>
            </a:pPr>
            <a:r>
              <a:rPr lang="en-US" sz="2000" dirty="0">
                <a:ea typeface="+mn-ea"/>
              </a:rPr>
              <a:t>An emitter</a:t>
            </a:r>
          </a:p>
          <a:p>
            <a:pPr marL="0" indent="0" eaLnBrk="1" hangingPunct="1">
              <a:buFontTx/>
              <a:buNone/>
              <a:defRPr/>
            </a:pPr>
            <a:r>
              <a:rPr lang="en-US" sz="2000" dirty="0">
                <a:ea typeface="+mn-ea"/>
              </a:rPr>
              <a:t>What’s the output in Figure 4.8?</a:t>
            </a:r>
          </a:p>
          <a:p>
            <a:pPr lvl="1" eaLnBrk="1" hangingPunct="1">
              <a:defRPr/>
            </a:pPr>
            <a:r>
              <a:rPr lang="en-US" sz="2000" dirty="0">
                <a:ea typeface="+mn-ea"/>
              </a:rPr>
              <a:t>If the base signal is low, the transistor acts like an open switch, so the output is the same as the source</a:t>
            </a:r>
          </a:p>
          <a:p>
            <a:pPr lvl="1" eaLnBrk="1" hangingPunct="1">
              <a:defRPr/>
            </a:pPr>
            <a:r>
              <a:rPr lang="en-US" sz="2000" dirty="0">
                <a:ea typeface="+mn-ea"/>
              </a:rPr>
              <a:t>If the base signal is high, the transistor acts like a closed switch, so the output is pulled low</a:t>
            </a:r>
          </a:p>
          <a:p>
            <a:pPr marL="0" indent="0" eaLnBrk="1" hangingPunct="1">
              <a:buFontTx/>
              <a:buNone/>
              <a:defRPr/>
            </a:pPr>
            <a:endParaRPr lang="en-US" sz="2000" dirty="0">
              <a:ea typeface="+mn-ea"/>
            </a:endParaRPr>
          </a:p>
          <a:p>
            <a:pPr marL="0" indent="0" eaLnBrk="1" hangingPunct="1">
              <a:buFontTx/>
              <a:buNone/>
              <a:defRPr/>
            </a:pPr>
            <a:r>
              <a:rPr lang="en-US" sz="2000" i="1" dirty="0">
                <a:ea typeface="+mn-ea"/>
              </a:rPr>
              <a:t>What gate did we just describe?</a:t>
            </a:r>
          </a:p>
        </p:txBody>
      </p:sp>
      <p:pic>
        <p:nvPicPr>
          <p:cNvPr id="3" name="Picture 2" descr="A figure shows a symbol of a transistor with its three terminals labeled base, source, and emitter (grounded) and the output is obtained from the source terminal."/>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154" y="2209800"/>
            <a:ext cx="2852928" cy="2267712"/>
          </a:xfrm>
          <a:prstGeom prst="rect">
            <a:avLst/>
          </a:prstGeom>
        </p:spPr>
      </p:pic>
      <p:sp>
        <p:nvSpPr>
          <p:cNvPr id="2" name="Rectangle 1"/>
          <p:cNvSpPr/>
          <p:nvPr/>
        </p:nvSpPr>
        <p:spPr>
          <a:xfrm>
            <a:off x="516855" y="4648200"/>
            <a:ext cx="2991525" cy="338554"/>
          </a:xfrm>
          <a:prstGeom prst="rect">
            <a:avLst/>
          </a:prstGeom>
        </p:spPr>
        <p:txBody>
          <a:bodyPr wrap="none">
            <a:spAutoFit/>
          </a:bodyPr>
          <a:lstStyle/>
          <a:p>
            <a:r>
              <a:rPr lang="en-IN" sz="1600" b="0" dirty="0">
                <a:latin typeface="+mn-lt"/>
              </a:rPr>
              <a:t>The connections of a transistor</a:t>
            </a: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40C92C20-ABBE-1F42-836F-7F3EFDBAFD34}"/>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CF62DB15-D375-C04B-BCBA-19288162D9DE}" type="slidenum">
              <a:rPr lang="en-US" altLang="en-US" sz="1400"/>
              <a:pPr eaLnBrk="1" hangingPunct="1">
                <a:spcBef>
                  <a:spcPct val="0"/>
                </a:spcBef>
                <a:buClrTx/>
                <a:buFontTx/>
                <a:buNone/>
              </a:pPr>
              <a:t>17</a:t>
            </a:fld>
            <a:endParaRPr lang="en-US" altLang="en-US" sz="1400" dirty="0"/>
          </a:p>
        </p:txBody>
      </p:sp>
      <p:sp>
        <p:nvSpPr>
          <p:cNvPr id="171010" name="Rectangle 2">
            <a:extLst>
              <a:ext uri="{FF2B5EF4-FFF2-40B4-BE49-F238E27FC236}">
                <a16:creationId xmlns:a16="http://schemas.microsoft.com/office/drawing/2014/main" id="{233A8ADE-BE27-794B-B17B-1FB8509BE164}"/>
              </a:ext>
            </a:extLst>
          </p:cNvPr>
          <p:cNvSpPr>
            <a:spLocks noGrp="1" noChangeArrowheads="1"/>
          </p:cNvSpPr>
          <p:nvPr>
            <p:ph type="title"/>
          </p:nvPr>
        </p:nvSpPr>
        <p:spPr>
          <a:xfrm>
            <a:off x="838200" y="152400"/>
            <a:ext cx="7467600" cy="1143000"/>
          </a:xfrm>
        </p:spPr>
        <p:txBody>
          <a:bodyPr/>
          <a:lstStyle/>
          <a:p>
            <a:pPr eaLnBrk="1" hangingPunct="1">
              <a:defRPr/>
            </a:pPr>
            <a:r>
              <a:rPr lang="en-US" dirty="0">
                <a:ea typeface="+mj-ea"/>
                <a:cs typeface="+mj-cs"/>
              </a:rPr>
              <a:t>Constructing Gates </a:t>
            </a:r>
            <a:r>
              <a:rPr lang="en-US" sz="1800" dirty="0">
                <a:ea typeface="+mj-ea"/>
                <a:cs typeface="+mj-cs"/>
              </a:rPr>
              <a:t>(3 of 3)</a:t>
            </a:r>
          </a:p>
        </p:txBody>
      </p:sp>
      <p:sp>
        <p:nvSpPr>
          <p:cNvPr id="171011" name="Rectangle 3">
            <a:extLst>
              <a:ext uri="{FF2B5EF4-FFF2-40B4-BE49-F238E27FC236}">
                <a16:creationId xmlns:a16="http://schemas.microsoft.com/office/drawing/2014/main" id="{5BE93D46-2D69-C048-A690-2512501A6EB5}"/>
              </a:ext>
            </a:extLst>
          </p:cNvPr>
          <p:cNvSpPr>
            <a:spLocks noGrp="1" noChangeArrowheads="1"/>
          </p:cNvSpPr>
          <p:nvPr>
            <p:ph type="body" idx="1"/>
          </p:nvPr>
        </p:nvSpPr>
        <p:spPr>
          <a:xfrm>
            <a:off x="457200" y="1295400"/>
            <a:ext cx="8229600" cy="1371600"/>
          </a:xfrm>
        </p:spPr>
        <p:txBody>
          <a:bodyPr/>
          <a:lstStyle/>
          <a:p>
            <a:pPr eaLnBrk="1" hangingPunct="1">
              <a:buFontTx/>
              <a:buNone/>
              <a:defRPr/>
            </a:pPr>
            <a:r>
              <a:rPr lang="en-US" sz="2800" dirty="0">
                <a:ea typeface="+mn-ea"/>
                <a:cs typeface="+mn-cs"/>
              </a:rPr>
              <a:t>The easiest gates to create are the </a:t>
            </a:r>
            <a:r>
              <a:rPr lang="en-US" sz="2800" dirty="0">
                <a:solidFill>
                  <a:srgbClr val="FF6600"/>
                </a:solidFill>
                <a:ea typeface="+mn-ea"/>
                <a:cs typeface="+mn-cs"/>
              </a:rPr>
              <a:t>NOT</a:t>
            </a:r>
            <a:r>
              <a:rPr lang="en-US" sz="2800" dirty="0">
                <a:ea typeface="+mn-ea"/>
                <a:cs typeface="+mn-cs"/>
              </a:rPr>
              <a:t>, </a:t>
            </a:r>
            <a:r>
              <a:rPr lang="en-US" sz="2800" dirty="0">
                <a:solidFill>
                  <a:srgbClr val="FF6600"/>
                </a:solidFill>
                <a:ea typeface="+mn-ea"/>
                <a:cs typeface="+mn-cs"/>
              </a:rPr>
              <a:t>NAND</a:t>
            </a:r>
            <a:r>
              <a:rPr lang="en-US" sz="2800" dirty="0">
                <a:ea typeface="+mn-ea"/>
                <a:cs typeface="+mn-cs"/>
              </a:rPr>
              <a:t>, and </a:t>
            </a:r>
            <a:r>
              <a:rPr lang="en-US" sz="2800" dirty="0">
                <a:solidFill>
                  <a:srgbClr val="FF6600"/>
                </a:solidFill>
                <a:ea typeface="+mn-ea"/>
                <a:cs typeface="+mn-cs"/>
              </a:rPr>
              <a:t>NOR </a:t>
            </a:r>
            <a:r>
              <a:rPr lang="en-US" sz="2800" dirty="0">
                <a:ea typeface="+mn-ea"/>
                <a:cs typeface="+mn-cs"/>
              </a:rPr>
              <a:t>gates</a:t>
            </a:r>
          </a:p>
        </p:txBody>
      </p:sp>
      <p:pic>
        <p:nvPicPr>
          <p:cNvPr id="3" name="Picture 2" descr="The NOT gate transistor construction shows a transistor with the terminals, V subscript in, Source, and Emitter (grounded) and the output from the source named V subscript out. The NAND gate construction shows two transistors whose bases are shorted, reads the terminals: V subscript 1, V subscript 2, Source, and Emitter (grounded) and the output from the source named V subscript out. The NOR gate construction shows two transistors whose source terminals are connected into a single source terminal has other terminals named: V subscript 1, V subscript 2, Emitter (grounded) for the first transistor, and Emitter (grounded) for the second transistor and the output from the source named V subscript out."/>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200" y="2438400"/>
            <a:ext cx="6705600" cy="3135310"/>
          </a:xfrm>
          <a:prstGeom prst="rect">
            <a:avLst/>
          </a:prstGeom>
        </p:spPr>
      </p:pic>
      <p:sp>
        <p:nvSpPr>
          <p:cNvPr id="2" name="Rectangle 1"/>
          <p:cNvSpPr/>
          <p:nvPr/>
        </p:nvSpPr>
        <p:spPr>
          <a:xfrm>
            <a:off x="1219200" y="5715000"/>
            <a:ext cx="3429000" cy="338554"/>
          </a:xfrm>
          <a:prstGeom prst="rect">
            <a:avLst/>
          </a:prstGeom>
        </p:spPr>
        <p:txBody>
          <a:bodyPr wrap="square">
            <a:spAutoFit/>
          </a:bodyPr>
          <a:lstStyle/>
          <a:p>
            <a:r>
              <a:rPr lang="en-IN" sz="1600" b="0" dirty="0">
                <a:latin typeface="+mn-lt"/>
              </a:rPr>
              <a:t>Constructing gates using transistors</a:t>
            </a:r>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60066640-EADD-1543-8A56-EFD37E5FD5CB}"/>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AC96C527-98CA-9A49-BC06-41B8FEFE89F4}" type="slidenum">
              <a:rPr lang="en-US" altLang="en-US" sz="1400"/>
              <a:pPr eaLnBrk="1" hangingPunct="1">
                <a:spcBef>
                  <a:spcPct val="0"/>
                </a:spcBef>
                <a:buClrTx/>
                <a:buFontTx/>
                <a:buNone/>
              </a:pPr>
              <a:t>18</a:t>
            </a:fld>
            <a:endParaRPr lang="en-US" altLang="en-US" sz="1400" dirty="0"/>
          </a:p>
        </p:txBody>
      </p:sp>
      <p:sp>
        <p:nvSpPr>
          <p:cNvPr id="148486" name="Rectangle 6">
            <a:extLst>
              <a:ext uri="{FF2B5EF4-FFF2-40B4-BE49-F238E27FC236}">
                <a16:creationId xmlns:a16="http://schemas.microsoft.com/office/drawing/2014/main" id="{DF926A5E-A50F-B94E-BFCA-102E6C7D99ED}"/>
              </a:ext>
            </a:extLst>
          </p:cNvPr>
          <p:cNvSpPr>
            <a:spLocks noGrp="1" noChangeArrowheads="1"/>
          </p:cNvSpPr>
          <p:nvPr>
            <p:ph type="title"/>
          </p:nvPr>
        </p:nvSpPr>
        <p:spPr>
          <a:xfrm>
            <a:off x="762000" y="152400"/>
            <a:ext cx="7467600" cy="1143000"/>
          </a:xfrm>
        </p:spPr>
        <p:txBody>
          <a:bodyPr/>
          <a:lstStyle/>
          <a:p>
            <a:pPr eaLnBrk="1" hangingPunct="1">
              <a:defRPr/>
            </a:pPr>
            <a:r>
              <a:rPr lang="en-US" dirty="0">
                <a:ea typeface="+mj-ea"/>
                <a:cs typeface="+mj-cs"/>
              </a:rPr>
              <a:t>Circuits</a:t>
            </a:r>
          </a:p>
        </p:txBody>
      </p:sp>
      <p:sp>
        <p:nvSpPr>
          <p:cNvPr id="148487" name="Rectangle 7">
            <a:extLst>
              <a:ext uri="{FF2B5EF4-FFF2-40B4-BE49-F238E27FC236}">
                <a16:creationId xmlns:a16="http://schemas.microsoft.com/office/drawing/2014/main" id="{00081CDA-97A5-434D-942E-917905D2F874}"/>
              </a:ext>
            </a:extLst>
          </p:cNvPr>
          <p:cNvSpPr>
            <a:spLocks noGrp="1" noChangeArrowheads="1"/>
          </p:cNvSpPr>
          <p:nvPr>
            <p:ph type="body" idx="1"/>
          </p:nvPr>
        </p:nvSpPr>
        <p:spPr>
          <a:xfrm>
            <a:off x="457200" y="1295400"/>
            <a:ext cx="8229600" cy="4572000"/>
          </a:xfrm>
        </p:spPr>
        <p:txBody>
          <a:bodyPr/>
          <a:lstStyle/>
          <a:p>
            <a:pPr eaLnBrk="1" hangingPunct="1">
              <a:lnSpc>
                <a:spcPct val="90000"/>
              </a:lnSpc>
              <a:buFontTx/>
              <a:buNone/>
              <a:defRPr/>
            </a:pPr>
            <a:r>
              <a:rPr lang="en-US" sz="2800" b="1" dirty="0">
                <a:solidFill>
                  <a:srgbClr val="FF6600"/>
                </a:solidFill>
                <a:ea typeface="+mn-ea"/>
                <a:cs typeface="+mn-cs"/>
              </a:rPr>
              <a:t>Combinational Circuit</a:t>
            </a:r>
            <a:r>
              <a:rPr lang="en-US" sz="2800" dirty="0">
                <a:solidFill>
                  <a:srgbClr val="FF6600"/>
                </a:solidFill>
                <a:ea typeface="+mn-ea"/>
                <a:cs typeface="+mn-cs"/>
              </a:rPr>
              <a:t> </a:t>
            </a:r>
          </a:p>
          <a:p>
            <a:pPr eaLnBrk="1" hangingPunct="1">
              <a:lnSpc>
                <a:spcPct val="90000"/>
              </a:lnSpc>
              <a:buFontTx/>
              <a:buNone/>
              <a:defRPr/>
            </a:pPr>
            <a:r>
              <a:rPr lang="en-US" sz="2800" dirty="0">
                <a:ea typeface="+mn-ea"/>
                <a:cs typeface="+mn-cs"/>
              </a:rPr>
              <a:t>The input values explicitly determine the output</a:t>
            </a:r>
          </a:p>
          <a:p>
            <a:pPr eaLnBrk="1" hangingPunct="1">
              <a:lnSpc>
                <a:spcPct val="90000"/>
              </a:lnSpc>
              <a:buFontTx/>
              <a:buNone/>
              <a:defRPr/>
            </a:pPr>
            <a:r>
              <a:rPr lang="en-US" sz="2800" b="1" dirty="0">
                <a:solidFill>
                  <a:srgbClr val="FF6600"/>
                </a:solidFill>
                <a:ea typeface="+mn-ea"/>
                <a:cs typeface="+mn-cs"/>
              </a:rPr>
              <a:t>Sequential Circuit</a:t>
            </a:r>
            <a:r>
              <a:rPr lang="en-US" sz="2800" dirty="0">
                <a:solidFill>
                  <a:srgbClr val="FF6600"/>
                </a:solidFill>
                <a:ea typeface="+mn-ea"/>
                <a:cs typeface="+mn-cs"/>
              </a:rPr>
              <a:t> </a:t>
            </a:r>
          </a:p>
          <a:p>
            <a:pPr eaLnBrk="1" hangingPunct="1">
              <a:lnSpc>
                <a:spcPct val="90000"/>
              </a:lnSpc>
              <a:buFontTx/>
              <a:buNone/>
              <a:defRPr/>
            </a:pPr>
            <a:r>
              <a:rPr lang="en-US" sz="2800" dirty="0">
                <a:ea typeface="+mn-ea"/>
                <a:cs typeface="+mn-cs"/>
              </a:rPr>
              <a:t>The output is a function of the input values and the existing state of the circuit</a:t>
            </a:r>
          </a:p>
          <a:p>
            <a:pPr eaLnBrk="1" hangingPunct="1">
              <a:lnSpc>
                <a:spcPct val="90000"/>
              </a:lnSpc>
              <a:buFontTx/>
              <a:buNone/>
              <a:defRPr/>
            </a:pPr>
            <a:r>
              <a:rPr lang="en-US" sz="2800" dirty="0">
                <a:ea typeface="+mn-ea"/>
                <a:cs typeface="+mn-cs"/>
              </a:rPr>
              <a:t>We describe the circuit operations using:</a:t>
            </a:r>
          </a:p>
          <a:p>
            <a:pPr lvl="1" eaLnBrk="1" hangingPunct="1">
              <a:lnSpc>
                <a:spcPct val="90000"/>
              </a:lnSpc>
              <a:buFontTx/>
              <a:buNone/>
              <a:defRPr/>
            </a:pPr>
            <a:r>
              <a:rPr lang="en-US" sz="2400" dirty="0">
                <a:ea typeface="+mn-ea"/>
              </a:rPr>
              <a:t>Boolean expressions</a:t>
            </a:r>
          </a:p>
          <a:p>
            <a:pPr lvl="1" eaLnBrk="1" hangingPunct="1">
              <a:lnSpc>
                <a:spcPct val="90000"/>
              </a:lnSpc>
              <a:buFontTx/>
              <a:buNone/>
              <a:defRPr/>
            </a:pPr>
            <a:r>
              <a:rPr lang="en-US" sz="2400" dirty="0">
                <a:ea typeface="+mn-ea"/>
              </a:rPr>
              <a:t>Logic diagrams</a:t>
            </a:r>
          </a:p>
          <a:p>
            <a:pPr lvl="1" eaLnBrk="1" hangingPunct="1">
              <a:lnSpc>
                <a:spcPct val="90000"/>
              </a:lnSpc>
              <a:buFontTx/>
              <a:buNone/>
              <a:defRPr/>
            </a:pPr>
            <a:r>
              <a:rPr lang="en-US" sz="2400" dirty="0">
                <a:ea typeface="+mn-ea"/>
              </a:rPr>
              <a:t>Truth tables			</a:t>
            </a:r>
            <a:endParaRPr lang="en-US" dirty="0">
              <a:ea typeface="+mn-ea"/>
            </a:endParaRPr>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CB915975-5102-574D-A2DB-92F1AEE6F60D}"/>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4F3033EC-AD9C-AA41-A2FE-68B3207A88B1}" type="slidenum">
              <a:rPr lang="en-US" altLang="en-US" sz="1400"/>
              <a:pPr eaLnBrk="1" hangingPunct="1">
                <a:spcBef>
                  <a:spcPct val="0"/>
                </a:spcBef>
                <a:buClrTx/>
                <a:buFontTx/>
                <a:buNone/>
              </a:pPr>
              <a:t>19</a:t>
            </a:fld>
            <a:endParaRPr lang="en-US" altLang="en-US" sz="1400" dirty="0"/>
          </a:p>
        </p:txBody>
      </p:sp>
      <p:sp>
        <p:nvSpPr>
          <p:cNvPr id="149510" name="Rectangle 6">
            <a:extLst>
              <a:ext uri="{FF2B5EF4-FFF2-40B4-BE49-F238E27FC236}">
                <a16:creationId xmlns:a16="http://schemas.microsoft.com/office/drawing/2014/main" id="{5F301FEC-751A-F14D-AE16-B5DBF588B1EF}"/>
              </a:ext>
            </a:extLst>
          </p:cNvPr>
          <p:cNvSpPr>
            <a:spLocks noGrp="1" noChangeArrowheads="1"/>
          </p:cNvSpPr>
          <p:nvPr>
            <p:ph type="title"/>
          </p:nvPr>
        </p:nvSpPr>
        <p:spPr>
          <a:xfrm>
            <a:off x="914400" y="304800"/>
            <a:ext cx="7467600" cy="1143000"/>
          </a:xfrm>
        </p:spPr>
        <p:txBody>
          <a:bodyPr/>
          <a:lstStyle/>
          <a:p>
            <a:pPr eaLnBrk="1" hangingPunct="1">
              <a:defRPr/>
            </a:pPr>
            <a:r>
              <a:rPr lang="en-US" dirty="0">
                <a:ea typeface="+mj-ea"/>
                <a:cs typeface="+mj-cs"/>
              </a:rPr>
              <a:t>Combinational Circuits </a:t>
            </a:r>
            <a:r>
              <a:rPr lang="en-US" sz="1800" dirty="0">
                <a:ea typeface="+mj-ea"/>
                <a:cs typeface="+mj-cs"/>
              </a:rPr>
              <a:t>(1 of 4)</a:t>
            </a:r>
          </a:p>
        </p:txBody>
      </p:sp>
      <p:sp>
        <p:nvSpPr>
          <p:cNvPr id="149511" name="Rectangle 7">
            <a:extLst>
              <a:ext uri="{FF2B5EF4-FFF2-40B4-BE49-F238E27FC236}">
                <a16:creationId xmlns:a16="http://schemas.microsoft.com/office/drawing/2014/main" id="{7EE8D757-AC55-9540-823C-009E590FA4FE}"/>
              </a:ext>
            </a:extLst>
          </p:cNvPr>
          <p:cNvSpPr>
            <a:spLocks noGrp="1" noChangeArrowheads="1"/>
          </p:cNvSpPr>
          <p:nvPr>
            <p:ph type="body" idx="1"/>
          </p:nvPr>
        </p:nvSpPr>
        <p:spPr>
          <a:xfrm>
            <a:off x="457200" y="1600200"/>
            <a:ext cx="8229600" cy="4572000"/>
          </a:xfrm>
        </p:spPr>
        <p:txBody>
          <a:bodyPr/>
          <a:lstStyle/>
          <a:p>
            <a:pPr eaLnBrk="1" hangingPunct="1">
              <a:buFontTx/>
              <a:buNone/>
              <a:defRPr/>
            </a:pPr>
            <a:r>
              <a:rPr lang="en-US" sz="2800" dirty="0">
                <a:ea typeface="+mn-ea"/>
                <a:cs typeface="+mn-cs"/>
              </a:rPr>
              <a:t>Gates are combined into circuits by using the output of one gate as the input for another</a:t>
            </a:r>
            <a:endParaRPr lang="en-US" dirty="0">
              <a:ea typeface="+mn-ea"/>
              <a:cs typeface="+mn-cs"/>
            </a:endParaRPr>
          </a:p>
        </p:txBody>
      </p:sp>
      <p:sp>
        <p:nvSpPr>
          <p:cNvPr id="2" name="Rectangle 1">
            <a:extLst>
              <a:ext uri="{FF2B5EF4-FFF2-40B4-BE49-F238E27FC236}">
                <a16:creationId xmlns:a16="http://schemas.microsoft.com/office/drawing/2014/main" id="{EB26DAF5-F4C2-7645-86BB-E9633BA1E932}"/>
              </a:ext>
            </a:extLst>
          </p:cNvPr>
          <p:cNvSpPr/>
          <p:nvPr/>
        </p:nvSpPr>
        <p:spPr>
          <a:xfrm>
            <a:off x="5638800" y="3090863"/>
            <a:ext cx="2286000" cy="1938337"/>
          </a:xfrm>
          <a:prstGeom prst="rect">
            <a:avLst/>
          </a:prstGeom>
        </p:spPr>
        <p:txBody>
          <a:bodyPr>
            <a:spAutoFit/>
          </a:bodyPr>
          <a:lstStyle/>
          <a:p>
            <a:pPr>
              <a:defRPr/>
            </a:pPr>
            <a:r>
              <a:rPr lang="en-US" dirty="0">
                <a:latin typeface="+mn-lt"/>
              </a:rPr>
              <a:t>This same circuit using a Boolean expression is AB + AC</a:t>
            </a:r>
          </a:p>
        </p:txBody>
      </p:sp>
      <p:pic>
        <p:nvPicPr>
          <p:cNvPr id="4" name="Picture 3" descr="The combinational circuit consists of an AND gate and an OR gate. The inputs B and C are given to the OR gate, and its corresponding output (B plus C) is given to the AND gate as an input along with A, thus resulting in an output A (B plus C)."/>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3584" y="3215735"/>
            <a:ext cx="2999232" cy="1688592"/>
          </a:xfrm>
          <a:prstGeom prst="rect">
            <a:avLst/>
          </a:prstGeom>
        </p:spPr>
      </p:pic>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70D6D43-E0E1-EF4E-85D2-B4F0F01321CB}"/>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8AA624B2-2347-174E-B5B6-7339946DE103}" type="slidenum">
              <a:rPr lang="en-US" altLang="en-US" sz="1400"/>
              <a:pPr eaLnBrk="1" hangingPunct="1">
                <a:spcBef>
                  <a:spcPct val="0"/>
                </a:spcBef>
                <a:buClrTx/>
                <a:buFontTx/>
                <a:buNone/>
              </a:pPr>
              <a:t>2</a:t>
            </a:fld>
            <a:endParaRPr lang="en-US" altLang="en-US" sz="1400" dirty="0"/>
          </a:p>
        </p:txBody>
      </p:sp>
      <p:sp>
        <p:nvSpPr>
          <p:cNvPr id="137222" name="Rectangle 6">
            <a:extLst>
              <a:ext uri="{FF2B5EF4-FFF2-40B4-BE49-F238E27FC236}">
                <a16:creationId xmlns:a16="http://schemas.microsoft.com/office/drawing/2014/main" id="{975C1B30-7BCB-894A-8B2B-B5DCEF3B99EA}"/>
              </a:ext>
            </a:extLst>
          </p:cNvPr>
          <p:cNvSpPr>
            <a:spLocks noGrp="1" noChangeArrowheads="1"/>
          </p:cNvSpPr>
          <p:nvPr>
            <p:ph type="title"/>
          </p:nvPr>
        </p:nvSpPr>
        <p:spPr>
          <a:xfrm>
            <a:off x="838200" y="152400"/>
            <a:ext cx="7467600" cy="1143000"/>
          </a:xfrm>
        </p:spPr>
        <p:txBody>
          <a:bodyPr/>
          <a:lstStyle/>
          <a:p>
            <a:pPr eaLnBrk="1" hangingPunct="1">
              <a:defRPr/>
            </a:pPr>
            <a:r>
              <a:rPr lang="en-US" dirty="0">
                <a:ea typeface="+mj-ea"/>
                <a:cs typeface="+mj-cs"/>
              </a:rPr>
              <a:t>Chapter Goals </a:t>
            </a:r>
            <a:r>
              <a:rPr lang="en-US" sz="1800" dirty="0">
                <a:ea typeface="+mj-ea"/>
                <a:cs typeface="+mj-cs"/>
              </a:rPr>
              <a:t>(1 of 2)</a:t>
            </a:r>
          </a:p>
        </p:txBody>
      </p:sp>
      <p:sp>
        <p:nvSpPr>
          <p:cNvPr id="137223" name="Rectangle 7">
            <a:extLst>
              <a:ext uri="{FF2B5EF4-FFF2-40B4-BE49-F238E27FC236}">
                <a16:creationId xmlns:a16="http://schemas.microsoft.com/office/drawing/2014/main" id="{61347E29-4A36-924F-9B96-FB31FC1F2211}"/>
              </a:ext>
            </a:extLst>
          </p:cNvPr>
          <p:cNvSpPr>
            <a:spLocks noGrp="1" noChangeArrowheads="1"/>
          </p:cNvSpPr>
          <p:nvPr>
            <p:ph type="body" idx="1"/>
          </p:nvPr>
        </p:nvSpPr>
        <p:spPr/>
        <p:txBody>
          <a:bodyPr/>
          <a:lstStyle/>
          <a:p>
            <a:pPr marL="342900" indent="-342900" eaLnBrk="1" hangingPunct="1">
              <a:lnSpc>
                <a:spcPct val="90000"/>
              </a:lnSpc>
              <a:defRPr/>
            </a:pPr>
            <a:r>
              <a:rPr lang="en-US" dirty="0">
                <a:ea typeface="+mn-ea"/>
                <a:cs typeface="+mn-cs"/>
              </a:rPr>
              <a:t>Identify the basic </a:t>
            </a:r>
            <a:r>
              <a:rPr lang="en-US" dirty="0">
                <a:solidFill>
                  <a:srgbClr val="FF6600"/>
                </a:solidFill>
                <a:ea typeface="+mn-ea"/>
                <a:cs typeface="+mn-cs"/>
              </a:rPr>
              <a:t>gates </a:t>
            </a:r>
            <a:r>
              <a:rPr lang="en-US" dirty="0">
                <a:ea typeface="+mn-ea"/>
                <a:cs typeface="+mn-cs"/>
              </a:rPr>
              <a:t>and describe the behavior of each</a:t>
            </a:r>
          </a:p>
          <a:p>
            <a:pPr marL="342900" indent="-342900" eaLnBrk="1" hangingPunct="1">
              <a:lnSpc>
                <a:spcPct val="90000"/>
              </a:lnSpc>
              <a:defRPr/>
            </a:pPr>
            <a:r>
              <a:rPr lang="en-US" dirty="0">
                <a:ea typeface="+mn-ea"/>
                <a:cs typeface="+mn-cs"/>
              </a:rPr>
              <a:t>Describe how gates are implemented using </a:t>
            </a:r>
            <a:r>
              <a:rPr lang="en-US" dirty="0">
                <a:solidFill>
                  <a:srgbClr val="FF6600"/>
                </a:solidFill>
                <a:ea typeface="+mn-ea"/>
                <a:cs typeface="+mn-cs"/>
              </a:rPr>
              <a:t>transistors</a:t>
            </a:r>
          </a:p>
          <a:p>
            <a:pPr marL="342900" indent="-342900" eaLnBrk="1" hangingPunct="1">
              <a:lnSpc>
                <a:spcPct val="90000"/>
              </a:lnSpc>
              <a:defRPr/>
            </a:pPr>
            <a:r>
              <a:rPr lang="en-US" dirty="0">
                <a:ea typeface="+mn-ea"/>
                <a:cs typeface="+mn-cs"/>
              </a:rPr>
              <a:t>Combine basic gates into </a:t>
            </a:r>
            <a:r>
              <a:rPr lang="en-US" dirty="0">
                <a:solidFill>
                  <a:srgbClr val="FF6600"/>
                </a:solidFill>
                <a:ea typeface="+mn-ea"/>
                <a:cs typeface="+mn-cs"/>
              </a:rPr>
              <a:t>circuits</a:t>
            </a:r>
          </a:p>
          <a:p>
            <a:pPr marL="342900" indent="-342900" eaLnBrk="1" hangingPunct="1">
              <a:lnSpc>
                <a:spcPct val="90000"/>
              </a:lnSpc>
              <a:defRPr/>
            </a:pPr>
            <a:r>
              <a:rPr lang="en-US" dirty="0">
                <a:ea typeface="+mn-ea"/>
                <a:cs typeface="+mn-cs"/>
              </a:rPr>
              <a:t>Describe the behavior of a gate or circuit using </a:t>
            </a:r>
            <a:r>
              <a:rPr lang="en-US" dirty="0">
                <a:solidFill>
                  <a:srgbClr val="FF6600"/>
                </a:solidFill>
                <a:ea typeface="+mn-ea"/>
                <a:cs typeface="+mn-cs"/>
              </a:rPr>
              <a:t>Boolean</a:t>
            </a:r>
            <a:r>
              <a:rPr lang="en-US" dirty="0">
                <a:solidFill>
                  <a:srgbClr val="0000FF"/>
                </a:solidFill>
                <a:ea typeface="+mn-ea"/>
                <a:cs typeface="+mn-cs"/>
              </a:rPr>
              <a:t> </a:t>
            </a:r>
            <a:r>
              <a:rPr lang="en-US" dirty="0">
                <a:solidFill>
                  <a:srgbClr val="FF6600"/>
                </a:solidFill>
                <a:ea typeface="+mn-ea"/>
                <a:cs typeface="+mn-cs"/>
              </a:rPr>
              <a:t>expressions</a:t>
            </a:r>
            <a:r>
              <a:rPr lang="en-US" dirty="0">
                <a:ea typeface="+mn-ea"/>
                <a:cs typeface="+mn-cs"/>
              </a:rPr>
              <a:t>, </a:t>
            </a:r>
            <a:r>
              <a:rPr lang="en-US" dirty="0">
                <a:solidFill>
                  <a:srgbClr val="FF6600"/>
                </a:solidFill>
                <a:ea typeface="+mn-ea"/>
                <a:cs typeface="+mn-cs"/>
              </a:rPr>
              <a:t>truth</a:t>
            </a:r>
            <a:r>
              <a:rPr lang="en-US" dirty="0">
                <a:solidFill>
                  <a:srgbClr val="0000FF"/>
                </a:solidFill>
                <a:ea typeface="+mn-ea"/>
                <a:cs typeface="+mn-cs"/>
              </a:rPr>
              <a:t> </a:t>
            </a:r>
            <a:r>
              <a:rPr lang="en-US" dirty="0">
                <a:solidFill>
                  <a:srgbClr val="FF6600"/>
                </a:solidFill>
                <a:ea typeface="+mn-ea"/>
                <a:cs typeface="+mn-cs"/>
              </a:rPr>
              <a:t>tables</a:t>
            </a:r>
            <a:r>
              <a:rPr lang="en-US" dirty="0">
                <a:ea typeface="+mn-ea"/>
                <a:cs typeface="+mn-cs"/>
              </a:rPr>
              <a:t>, and </a:t>
            </a:r>
            <a:r>
              <a:rPr lang="en-US" dirty="0">
                <a:solidFill>
                  <a:srgbClr val="FF6600"/>
                </a:solidFill>
                <a:ea typeface="+mn-ea"/>
                <a:cs typeface="+mn-cs"/>
              </a:rPr>
              <a:t>logic</a:t>
            </a:r>
            <a:r>
              <a:rPr lang="en-US" dirty="0">
                <a:solidFill>
                  <a:srgbClr val="0000FF"/>
                </a:solidFill>
                <a:ea typeface="+mn-ea"/>
                <a:cs typeface="+mn-cs"/>
              </a:rPr>
              <a:t> </a:t>
            </a:r>
            <a:r>
              <a:rPr lang="en-US" dirty="0">
                <a:solidFill>
                  <a:srgbClr val="FF6600"/>
                </a:solidFill>
                <a:ea typeface="+mn-ea"/>
                <a:cs typeface="+mn-cs"/>
              </a:rPr>
              <a:t>diagrams</a:t>
            </a:r>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BDD0B9DB-5012-E54B-AAA3-C51532140773}"/>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B73E67E9-DFC2-7D4E-A43A-33417796A44B}" type="slidenum">
              <a:rPr lang="en-US" altLang="en-US" sz="1400"/>
              <a:pPr eaLnBrk="1" hangingPunct="1">
                <a:spcBef>
                  <a:spcPct val="0"/>
                </a:spcBef>
                <a:buClrTx/>
                <a:buFontTx/>
                <a:buNone/>
              </a:pPr>
              <a:t>20</a:t>
            </a:fld>
            <a:endParaRPr lang="en-US" altLang="en-US" sz="1400" dirty="0"/>
          </a:p>
        </p:txBody>
      </p:sp>
      <p:sp>
        <p:nvSpPr>
          <p:cNvPr id="173058" name="Rectangle 2">
            <a:extLst>
              <a:ext uri="{FF2B5EF4-FFF2-40B4-BE49-F238E27FC236}">
                <a16:creationId xmlns:a16="http://schemas.microsoft.com/office/drawing/2014/main" id="{32B837C9-7063-5449-89E0-BB78B030ECDA}"/>
              </a:ext>
            </a:extLst>
          </p:cNvPr>
          <p:cNvSpPr>
            <a:spLocks noGrp="1" noChangeArrowheads="1"/>
          </p:cNvSpPr>
          <p:nvPr>
            <p:ph type="title"/>
          </p:nvPr>
        </p:nvSpPr>
        <p:spPr>
          <a:xfrm>
            <a:off x="914400" y="304800"/>
            <a:ext cx="7467600" cy="1143000"/>
          </a:xfrm>
        </p:spPr>
        <p:txBody>
          <a:bodyPr/>
          <a:lstStyle/>
          <a:p>
            <a:pPr eaLnBrk="1" hangingPunct="1">
              <a:defRPr/>
            </a:pPr>
            <a:r>
              <a:rPr lang="en-US" dirty="0">
                <a:ea typeface="+mj-ea"/>
                <a:cs typeface="+mj-cs"/>
              </a:rPr>
              <a:t>Combinational Circuits </a:t>
            </a:r>
            <a:r>
              <a:rPr lang="en-US" sz="1800" dirty="0">
                <a:ea typeface="+mj-ea"/>
                <a:cs typeface="+mj-cs"/>
              </a:rPr>
              <a:t>(2 of 4)</a:t>
            </a:r>
          </a:p>
        </p:txBody>
      </p:sp>
      <p:sp>
        <p:nvSpPr>
          <p:cNvPr id="173059" name="Rectangle 3">
            <a:extLst>
              <a:ext uri="{FF2B5EF4-FFF2-40B4-BE49-F238E27FC236}">
                <a16:creationId xmlns:a16="http://schemas.microsoft.com/office/drawing/2014/main" id="{6CC69EC7-F12A-3A4C-A840-9E7AF44E8DED}"/>
              </a:ext>
            </a:extLst>
          </p:cNvPr>
          <p:cNvSpPr>
            <a:spLocks noGrp="1" noChangeArrowheads="1"/>
          </p:cNvSpPr>
          <p:nvPr>
            <p:ph type="body" idx="1"/>
          </p:nvPr>
        </p:nvSpPr>
        <p:spPr>
          <a:xfrm>
            <a:off x="457200" y="4648200"/>
            <a:ext cx="8229600" cy="1600200"/>
          </a:xfrm>
        </p:spPr>
        <p:txBody>
          <a:bodyPr/>
          <a:lstStyle/>
          <a:p>
            <a:pPr eaLnBrk="1" hangingPunct="1">
              <a:buFontTx/>
              <a:buNone/>
              <a:defRPr/>
            </a:pPr>
            <a:r>
              <a:rPr lang="en-US" sz="2400" dirty="0">
                <a:ea typeface="+mn-ea"/>
                <a:cs typeface="+mn-cs"/>
              </a:rPr>
              <a:t>Three inputs require eight rows to describe all possible input combinations</a:t>
            </a:r>
          </a:p>
        </p:txBody>
      </p:sp>
      <p:pic>
        <p:nvPicPr>
          <p:cNvPr id="3" name="Picture 2" descr="The column headers of the truth table are: A, B, C, D, E, and X. It infers the following data (row-wise): 0, 0, 0, 0, 0, and 0; 0, 0, 1, 0, 0, and 0; 0, 1, 0, 0, 0, and 0; 0, 1, 1, 0, 0, and 0; 1, 0, 0, 0, 0, and 0; 1, 0, 1, 0, 1, and 1; 1, 1, 0, 1, 0, and 1; 1, 1, 1, 1, 1, and 1."/>
          <p:cNvPicPr>
            <a:picLocks noChangeAspect="1"/>
          </p:cNvPicPr>
          <p:nvPr/>
        </p:nvPicPr>
        <p:blipFill>
          <a:blip r:embed="rId3"/>
          <a:stretch>
            <a:fillRect/>
          </a:stretch>
        </p:blipFill>
        <p:spPr>
          <a:xfrm>
            <a:off x="2286000" y="1524000"/>
            <a:ext cx="4572000" cy="2865540"/>
          </a:xfrm>
          <a:prstGeom prst="rect">
            <a:avLst/>
          </a:prstGeom>
        </p:spPr>
      </p:pic>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3">
            <a:extLst>
              <a:ext uri="{FF2B5EF4-FFF2-40B4-BE49-F238E27FC236}">
                <a16:creationId xmlns:a16="http://schemas.microsoft.com/office/drawing/2014/main" id="{DE99B388-FD8F-5A44-8183-F8812B595043}"/>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8AA5C725-BF8A-9C4E-BD10-EBC9C19E695A}" type="slidenum">
              <a:rPr lang="en-US" altLang="en-US" sz="1400"/>
              <a:pPr eaLnBrk="1" hangingPunct="1">
                <a:spcBef>
                  <a:spcPct val="0"/>
                </a:spcBef>
                <a:buClrTx/>
                <a:buFontTx/>
                <a:buNone/>
              </a:pPr>
              <a:t>21</a:t>
            </a:fld>
            <a:endParaRPr lang="en-US" altLang="en-US" sz="1400" dirty="0"/>
          </a:p>
        </p:txBody>
      </p:sp>
      <p:sp>
        <p:nvSpPr>
          <p:cNvPr id="150534" name="Rectangle 6">
            <a:extLst>
              <a:ext uri="{FF2B5EF4-FFF2-40B4-BE49-F238E27FC236}">
                <a16:creationId xmlns:a16="http://schemas.microsoft.com/office/drawing/2014/main" id="{71003CF0-8157-6B40-8133-405A23DC15A3}"/>
              </a:ext>
            </a:extLst>
          </p:cNvPr>
          <p:cNvSpPr>
            <a:spLocks noGrp="1" noChangeArrowheads="1"/>
          </p:cNvSpPr>
          <p:nvPr>
            <p:ph type="title"/>
          </p:nvPr>
        </p:nvSpPr>
        <p:spPr>
          <a:xfrm>
            <a:off x="914400" y="304800"/>
            <a:ext cx="7467600" cy="1143000"/>
          </a:xfrm>
        </p:spPr>
        <p:txBody>
          <a:bodyPr/>
          <a:lstStyle/>
          <a:p>
            <a:pPr eaLnBrk="1" hangingPunct="1">
              <a:defRPr/>
            </a:pPr>
            <a:r>
              <a:rPr lang="en-US" dirty="0">
                <a:ea typeface="+mj-ea"/>
                <a:cs typeface="+mj-cs"/>
              </a:rPr>
              <a:t>Combinational Circuits </a:t>
            </a:r>
            <a:r>
              <a:rPr lang="en-US" sz="1800" dirty="0">
                <a:ea typeface="+mj-ea"/>
                <a:cs typeface="+mj-cs"/>
              </a:rPr>
              <a:t>(3 of 4)</a:t>
            </a:r>
          </a:p>
        </p:txBody>
      </p:sp>
      <p:sp>
        <p:nvSpPr>
          <p:cNvPr id="150535" name="Rectangle 7">
            <a:extLst>
              <a:ext uri="{FF2B5EF4-FFF2-40B4-BE49-F238E27FC236}">
                <a16:creationId xmlns:a16="http://schemas.microsoft.com/office/drawing/2014/main" id="{7C2EB9EE-13A2-5549-8673-254ACA26E467}"/>
              </a:ext>
            </a:extLst>
          </p:cNvPr>
          <p:cNvSpPr>
            <a:spLocks noGrp="1" noChangeArrowheads="1"/>
          </p:cNvSpPr>
          <p:nvPr>
            <p:ph type="body" idx="1"/>
          </p:nvPr>
        </p:nvSpPr>
        <p:spPr>
          <a:xfrm>
            <a:off x="457200" y="1295400"/>
            <a:ext cx="8229600" cy="1219200"/>
          </a:xfrm>
        </p:spPr>
        <p:txBody>
          <a:bodyPr/>
          <a:lstStyle/>
          <a:p>
            <a:pPr eaLnBrk="1" hangingPunct="1">
              <a:buFontTx/>
              <a:buNone/>
              <a:defRPr/>
            </a:pPr>
            <a:r>
              <a:rPr lang="en-US" sz="2400" dirty="0">
                <a:ea typeface="+mn-ea"/>
                <a:cs typeface="+mn-cs"/>
              </a:rPr>
              <a:t>Consider the following Boolean expression A(B + C)</a:t>
            </a:r>
            <a:endParaRPr lang="en-US" sz="2100" dirty="0">
              <a:ea typeface="+mn-ea"/>
              <a:cs typeface="+mn-cs"/>
            </a:endParaRPr>
          </a:p>
        </p:txBody>
      </p:sp>
      <p:sp>
        <p:nvSpPr>
          <p:cNvPr id="150543" name="Rectangle 15">
            <a:extLst>
              <a:ext uri="{FF2B5EF4-FFF2-40B4-BE49-F238E27FC236}">
                <a16:creationId xmlns:a16="http://schemas.microsoft.com/office/drawing/2014/main" id="{F3CCC2D9-5083-5246-9DAA-07E8FB160955}"/>
              </a:ext>
            </a:extLst>
          </p:cNvPr>
          <p:cNvSpPr>
            <a:spLocks noChangeArrowheads="1"/>
          </p:cNvSpPr>
          <p:nvPr/>
        </p:nvSpPr>
        <p:spPr bwMode="auto">
          <a:xfrm>
            <a:off x="457200" y="4724400"/>
            <a:ext cx="8229600" cy="1219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4763" indent="-4763">
              <a:spcBef>
                <a:spcPct val="50000"/>
              </a:spcBef>
              <a:buClr>
                <a:schemeClr val="tx1"/>
              </a:buClr>
              <a:defRPr/>
            </a:pPr>
            <a:r>
              <a:rPr lang="en-US" sz="2800" b="0" i="1" dirty="0">
                <a:latin typeface="Arial" charset="0"/>
                <a:ea typeface="ＭＳ Ｐゴシック" charset="0"/>
              </a:rPr>
              <a:t>Does this truth table look familiar? </a:t>
            </a:r>
          </a:p>
          <a:p>
            <a:pPr marL="4763" indent="-4763">
              <a:spcBef>
                <a:spcPct val="50000"/>
              </a:spcBef>
              <a:buClr>
                <a:schemeClr val="tx1"/>
              </a:buClr>
              <a:defRPr/>
            </a:pPr>
            <a:r>
              <a:rPr lang="en-US" sz="2800" b="0" i="1" dirty="0">
                <a:latin typeface="Arial" charset="0"/>
                <a:ea typeface="ＭＳ Ｐゴシック" charset="0"/>
              </a:rPr>
              <a:t>Compare it with the previous table.</a:t>
            </a:r>
          </a:p>
        </p:txBody>
      </p:sp>
      <p:pic>
        <p:nvPicPr>
          <p:cNvPr id="24583" name="Picture 2">
            <a:extLst>
              <a:ext uri="{FF2B5EF4-FFF2-40B4-BE49-F238E27FC236}">
                <a16:creationId xmlns:a16="http://schemas.microsoft.com/office/drawing/2014/main" id="{972C68A9-031B-2A4F-8319-3200863DB35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968500"/>
            <a:ext cx="4267200" cy="263616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2" descr="A figure represents the logical diagram of a half adder with a NOR gate and an AND gate. The inputs A and B are given to both the gates, thus resulting in outputs 'Sum' and 'Carry' respectively."/>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2683076"/>
            <a:ext cx="3389376" cy="1207008"/>
          </a:xfrm>
          <a:prstGeom prst="rect">
            <a:avLst/>
          </a:prstGeom>
        </p:spPr>
      </p:pic>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622EC25-A8F7-6246-B9F2-0439F9C5A065}"/>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AAB04692-20C1-0245-8954-FE6A5AD2D1DC}" type="slidenum">
              <a:rPr lang="en-US" altLang="en-US" sz="1400"/>
              <a:pPr eaLnBrk="1" hangingPunct="1">
                <a:spcBef>
                  <a:spcPct val="0"/>
                </a:spcBef>
                <a:buClrTx/>
                <a:buFontTx/>
                <a:buNone/>
              </a:pPr>
              <a:t>22</a:t>
            </a:fld>
            <a:endParaRPr lang="en-US" altLang="en-US" sz="1400" dirty="0"/>
          </a:p>
        </p:txBody>
      </p:sp>
      <p:sp>
        <p:nvSpPr>
          <p:cNvPr id="174082" name="Rectangle 2">
            <a:extLst>
              <a:ext uri="{FF2B5EF4-FFF2-40B4-BE49-F238E27FC236}">
                <a16:creationId xmlns:a16="http://schemas.microsoft.com/office/drawing/2014/main" id="{528D6D43-AD22-7E49-8E5C-511FBFC5C4A4}"/>
              </a:ext>
            </a:extLst>
          </p:cNvPr>
          <p:cNvSpPr>
            <a:spLocks noGrp="1" noChangeArrowheads="1"/>
          </p:cNvSpPr>
          <p:nvPr>
            <p:ph type="title"/>
          </p:nvPr>
        </p:nvSpPr>
        <p:spPr>
          <a:xfrm>
            <a:off x="685800" y="304800"/>
            <a:ext cx="7467600" cy="1143000"/>
          </a:xfrm>
        </p:spPr>
        <p:txBody>
          <a:bodyPr/>
          <a:lstStyle/>
          <a:p>
            <a:pPr eaLnBrk="1" hangingPunct="1">
              <a:defRPr/>
            </a:pPr>
            <a:r>
              <a:rPr lang="en-US" dirty="0">
                <a:ea typeface="+mj-ea"/>
                <a:cs typeface="+mj-cs"/>
              </a:rPr>
              <a:t>Combinational Circuits </a:t>
            </a:r>
            <a:r>
              <a:rPr lang="en-US" sz="1800" dirty="0">
                <a:ea typeface="+mj-ea"/>
                <a:cs typeface="+mj-cs"/>
              </a:rPr>
              <a:t>(4 of 4)</a:t>
            </a:r>
          </a:p>
        </p:txBody>
      </p:sp>
      <p:sp>
        <p:nvSpPr>
          <p:cNvPr id="174083" name="Rectangle 3">
            <a:extLst>
              <a:ext uri="{FF2B5EF4-FFF2-40B4-BE49-F238E27FC236}">
                <a16:creationId xmlns:a16="http://schemas.microsoft.com/office/drawing/2014/main" id="{0FC3B2FC-DC40-594C-B230-28CAA035B5B1}"/>
              </a:ext>
            </a:extLst>
          </p:cNvPr>
          <p:cNvSpPr>
            <a:spLocks noGrp="1" noChangeArrowheads="1"/>
          </p:cNvSpPr>
          <p:nvPr>
            <p:ph type="body" idx="1"/>
          </p:nvPr>
        </p:nvSpPr>
        <p:spPr>
          <a:xfrm>
            <a:off x="457200" y="1447800"/>
            <a:ext cx="8229600" cy="4572000"/>
          </a:xfrm>
        </p:spPr>
        <p:txBody>
          <a:bodyPr/>
          <a:lstStyle/>
          <a:p>
            <a:pPr eaLnBrk="1" hangingPunct="1">
              <a:buFontTx/>
              <a:buNone/>
              <a:defRPr/>
            </a:pPr>
            <a:r>
              <a:rPr lang="en-US" sz="2800" b="1" dirty="0">
                <a:solidFill>
                  <a:srgbClr val="FF6600"/>
                </a:solidFill>
                <a:ea typeface="+mn-ea"/>
                <a:cs typeface="+mn-cs"/>
              </a:rPr>
              <a:t>Circuit Equivalence</a:t>
            </a:r>
            <a:endParaRPr lang="en-US" sz="2800" dirty="0">
              <a:solidFill>
                <a:srgbClr val="FF6600"/>
              </a:solidFill>
              <a:ea typeface="+mn-ea"/>
              <a:cs typeface="+mn-cs"/>
            </a:endParaRPr>
          </a:p>
          <a:p>
            <a:pPr eaLnBrk="1" hangingPunct="1">
              <a:lnSpc>
                <a:spcPct val="80000"/>
              </a:lnSpc>
              <a:buFontTx/>
              <a:buNone/>
              <a:defRPr/>
            </a:pPr>
            <a:r>
              <a:rPr lang="en-US" sz="2800" dirty="0">
                <a:ea typeface="+mn-ea"/>
                <a:cs typeface="+mn-cs"/>
              </a:rPr>
              <a:t>Two circuits that produce the same output for identical input</a:t>
            </a:r>
          </a:p>
          <a:p>
            <a:pPr eaLnBrk="1" hangingPunct="1">
              <a:buFontTx/>
              <a:buNone/>
              <a:defRPr/>
            </a:pPr>
            <a:r>
              <a:rPr lang="en-US" sz="2800" b="1" dirty="0">
                <a:solidFill>
                  <a:srgbClr val="FF6600"/>
                </a:solidFill>
                <a:ea typeface="+mn-ea"/>
                <a:cs typeface="+mn-cs"/>
              </a:rPr>
              <a:t>Boolean Algebra </a:t>
            </a:r>
          </a:p>
          <a:p>
            <a:pPr eaLnBrk="1" hangingPunct="1">
              <a:buFontTx/>
              <a:buNone/>
              <a:defRPr/>
            </a:pPr>
            <a:r>
              <a:rPr lang="en-US" sz="2800" dirty="0">
                <a:ea typeface="+mn-ea"/>
                <a:cs typeface="+mn-cs"/>
              </a:rPr>
              <a:t>Allows us to apply provable mathematical principles to help design circuits</a:t>
            </a:r>
          </a:p>
          <a:p>
            <a:pPr eaLnBrk="1" hangingPunct="1">
              <a:buFontTx/>
              <a:buNone/>
              <a:defRPr/>
            </a:pPr>
            <a:r>
              <a:rPr lang="en-US" sz="2800" dirty="0">
                <a:ea typeface="+mn-ea"/>
                <a:cs typeface="+mn-cs"/>
              </a:rPr>
              <a:t>A(B + C) = AB + BC (distributive law) so circuits must be equivalent</a:t>
            </a:r>
          </a:p>
        </p:txBody>
      </p:sp>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2">
            <a:extLst>
              <a:ext uri="{FF2B5EF4-FFF2-40B4-BE49-F238E27FC236}">
                <a16:creationId xmlns:a16="http://schemas.microsoft.com/office/drawing/2014/main" id="{2EC05FD4-134A-2349-8BF2-1C0691FE7186}"/>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775DB0CA-BBE8-8048-B6C6-C9570D7882E6}" type="slidenum">
              <a:rPr lang="en-US" altLang="en-US" sz="1400"/>
              <a:pPr eaLnBrk="1" hangingPunct="1">
                <a:spcBef>
                  <a:spcPct val="0"/>
                </a:spcBef>
                <a:buClrTx/>
                <a:buFontTx/>
                <a:buNone/>
              </a:pPr>
              <a:t>23</a:t>
            </a:fld>
            <a:endParaRPr lang="en-US" altLang="en-US" sz="1400" dirty="0"/>
          </a:p>
        </p:txBody>
      </p:sp>
      <p:sp>
        <p:nvSpPr>
          <p:cNvPr id="151558" name="Rectangle 6">
            <a:extLst>
              <a:ext uri="{FF2B5EF4-FFF2-40B4-BE49-F238E27FC236}">
                <a16:creationId xmlns:a16="http://schemas.microsoft.com/office/drawing/2014/main" id="{01DCA79E-2940-D34B-AA04-0984C04F05F7}"/>
              </a:ext>
            </a:extLst>
          </p:cNvPr>
          <p:cNvSpPr>
            <a:spLocks noGrp="1" noChangeArrowheads="1"/>
          </p:cNvSpPr>
          <p:nvPr>
            <p:ph type="title"/>
          </p:nvPr>
        </p:nvSpPr>
        <p:spPr>
          <a:xfrm>
            <a:off x="228600" y="381000"/>
            <a:ext cx="8686800" cy="1143000"/>
          </a:xfrm>
        </p:spPr>
        <p:txBody>
          <a:bodyPr/>
          <a:lstStyle/>
          <a:p>
            <a:pPr eaLnBrk="1" hangingPunct="1">
              <a:defRPr/>
            </a:pPr>
            <a:r>
              <a:rPr lang="en-US" dirty="0">
                <a:ea typeface="+mj-ea"/>
                <a:cs typeface="+mj-cs"/>
              </a:rPr>
              <a:t>Properties of Boolean Algebra</a:t>
            </a:r>
          </a:p>
        </p:txBody>
      </p:sp>
      <p:pic>
        <p:nvPicPr>
          <p:cNvPr id="3" name="Picture 2" descr="The column headers of the table are: &quot;PROPERTY,&quot; &quot;AND,&quot; and &quot;OR.&quot; It infers the following data (row-wise): Commutative, AB equals BA, and A plus B equals B plus A; Associative, (AB)C equals A(BC), and (A plus B) plus C equals A plus (B plus C); Distributive, A(B plus C) equals (AB) plus (AC), and A plus (BC) equals (A plus B) (A plus C); Identity, A1 equals A, and A plus zero equals A; Complement, A(A dash) equals zero, and A plus (A dash) equals 1; De Morgan’s law, (AB) dash equals A dash OR B dash, and (A + B) dash equals A dash B dash."/>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2520" y="2400300"/>
            <a:ext cx="6918960" cy="3048000"/>
          </a:xfrm>
          <a:prstGeom prst="rect">
            <a:avLst/>
          </a:prstGeom>
        </p:spPr>
      </p:pic>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4C31192-B5DA-6443-B875-E86B7A56D423}"/>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45267D94-DBB4-8747-886A-D37DA1056081}" type="slidenum">
              <a:rPr lang="en-US" altLang="en-US" sz="1400"/>
              <a:pPr eaLnBrk="1" hangingPunct="1">
                <a:spcBef>
                  <a:spcPct val="0"/>
                </a:spcBef>
                <a:buClrTx/>
                <a:buFontTx/>
                <a:buNone/>
              </a:pPr>
              <a:t>24</a:t>
            </a:fld>
            <a:endParaRPr lang="en-US" altLang="en-US" sz="1400" dirty="0"/>
          </a:p>
        </p:txBody>
      </p:sp>
      <p:sp>
        <p:nvSpPr>
          <p:cNvPr id="152586" name="Rectangle 10">
            <a:extLst>
              <a:ext uri="{FF2B5EF4-FFF2-40B4-BE49-F238E27FC236}">
                <a16:creationId xmlns:a16="http://schemas.microsoft.com/office/drawing/2014/main" id="{7E710DA5-899E-0342-9756-1E2CAD50A733}"/>
              </a:ext>
            </a:extLst>
          </p:cNvPr>
          <p:cNvSpPr>
            <a:spLocks noGrp="1" noChangeArrowheads="1"/>
          </p:cNvSpPr>
          <p:nvPr>
            <p:ph type="title"/>
          </p:nvPr>
        </p:nvSpPr>
        <p:spPr>
          <a:xfrm>
            <a:off x="914400" y="152400"/>
            <a:ext cx="7467600" cy="1143000"/>
          </a:xfrm>
        </p:spPr>
        <p:txBody>
          <a:bodyPr/>
          <a:lstStyle/>
          <a:p>
            <a:pPr eaLnBrk="1" hangingPunct="1">
              <a:defRPr/>
            </a:pPr>
            <a:r>
              <a:rPr lang="en-US" dirty="0">
                <a:ea typeface="+mj-ea"/>
                <a:cs typeface="+mj-cs"/>
              </a:rPr>
              <a:t>Adders </a:t>
            </a:r>
            <a:r>
              <a:rPr lang="en-US" sz="1800" dirty="0">
                <a:ea typeface="+mj-ea"/>
                <a:cs typeface="+mj-cs"/>
              </a:rPr>
              <a:t>(1 of 4)</a:t>
            </a:r>
          </a:p>
        </p:txBody>
      </p:sp>
      <p:sp>
        <p:nvSpPr>
          <p:cNvPr id="152587" name="Rectangle 11">
            <a:extLst>
              <a:ext uri="{FF2B5EF4-FFF2-40B4-BE49-F238E27FC236}">
                <a16:creationId xmlns:a16="http://schemas.microsoft.com/office/drawing/2014/main" id="{F27F9888-942C-6D4A-BD4F-8FC6956CD7AF}"/>
              </a:ext>
            </a:extLst>
          </p:cNvPr>
          <p:cNvSpPr>
            <a:spLocks noGrp="1" noChangeArrowheads="1"/>
          </p:cNvSpPr>
          <p:nvPr>
            <p:ph type="body" idx="1"/>
          </p:nvPr>
        </p:nvSpPr>
        <p:spPr/>
        <p:txBody>
          <a:bodyPr/>
          <a:lstStyle/>
          <a:p>
            <a:pPr eaLnBrk="1" hangingPunct="1">
              <a:buFontTx/>
              <a:buNone/>
              <a:defRPr/>
            </a:pPr>
            <a:r>
              <a:rPr lang="en-US" dirty="0">
                <a:ea typeface="+mn-ea"/>
                <a:cs typeface="+mn-cs"/>
              </a:rPr>
              <a:t>At the digital logic level, addition is performed in binary </a:t>
            </a:r>
          </a:p>
          <a:p>
            <a:pPr eaLnBrk="1" hangingPunct="1">
              <a:buFontTx/>
              <a:buNone/>
              <a:defRPr/>
            </a:pPr>
            <a:r>
              <a:rPr lang="en-US" dirty="0">
                <a:ea typeface="+mn-ea"/>
                <a:cs typeface="+mn-cs"/>
              </a:rPr>
              <a:t>Addition operations are carried out </a:t>
            </a:r>
            <a:br>
              <a:rPr lang="en-US" dirty="0">
                <a:ea typeface="+mn-ea"/>
                <a:cs typeface="+mn-cs"/>
              </a:rPr>
            </a:br>
            <a:r>
              <a:rPr lang="en-US" dirty="0">
                <a:ea typeface="+mn-ea"/>
                <a:cs typeface="+mn-cs"/>
              </a:rPr>
              <a:t>by special circuits called, appropriately, </a:t>
            </a:r>
            <a:r>
              <a:rPr lang="en-US" b="1" dirty="0">
                <a:solidFill>
                  <a:srgbClr val="FF6600"/>
                </a:solidFill>
                <a:ea typeface="+mn-ea"/>
                <a:cs typeface="+mn-cs"/>
              </a:rPr>
              <a:t>adders</a:t>
            </a:r>
            <a:endParaRPr lang="en-US" dirty="0">
              <a:solidFill>
                <a:srgbClr val="FF6600"/>
              </a:solidFill>
              <a:ea typeface="+mn-ea"/>
              <a:cs typeface="+mn-cs"/>
            </a:endParaRPr>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 name="Slide Number Placeholder 3">
            <a:extLst>
              <a:ext uri="{FF2B5EF4-FFF2-40B4-BE49-F238E27FC236}">
                <a16:creationId xmlns:a16="http://schemas.microsoft.com/office/drawing/2014/main" id="{DC4DE517-DA58-C94F-ABF9-5A9059DBF501}"/>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444C5334-6CFE-2341-8DDA-77DD3F98C01B}" type="slidenum">
              <a:rPr lang="en-US" altLang="en-US" sz="1400"/>
              <a:pPr eaLnBrk="1" hangingPunct="1">
                <a:spcBef>
                  <a:spcPct val="0"/>
                </a:spcBef>
                <a:buClrTx/>
                <a:buFontTx/>
                <a:buNone/>
              </a:pPr>
              <a:t>25</a:t>
            </a:fld>
            <a:endParaRPr lang="en-US" altLang="en-US" sz="1400" dirty="0"/>
          </a:p>
        </p:txBody>
      </p:sp>
      <p:sp>
        <p:nvSpPr>
          <p:cNvPr id="176130" name="Rectangle 2">
            <a:extLst>
              <a:ext uri="{FF2B5EF4-FFF2-40B4-BE49-F238E27FC236}">
                <a16:creationId xmlns:a16="http://schemas.microsoft.com/office/drawing/2014/main" id="{8ED8C451-74E3-3540-ACD7-AA0A02C76FC7}"/>
              </a:ext>
            </a:extLst>
          </p:cNvPr>
          <p:cNvSpPr>
            <a:spLocks noGrp="1" noChangeArrowheads="1"/>
          </p:cNvSpPr>
          <p:nvPr>
            <p:ph type="title"/>
          </p:nvPr>
        </p:nvSpPr>
        <p:spPr>
          <a:xfrm>
            <a:off x="914400" y="152400"/>
            <a:ext cx="7467600" cy="1143000"/>
          </a:xfrm>
        </p:spPr>
        <p:txBody>
          <a:bodyPr/>
          <a:lstStyle/>
          <a:p>
            <a:pPr eaLnBrk="1" hangingPunct="1">
              <a:defRPr/>
            </a:pPr>
            <a:r>
              <a:rPr lang="en-US" dirty="0">
                <a:ea typeface="+mj-ea"/>
                <a:cs typeface="+mj-cs"/>
              </a:rPr>
              <a:t>Adders </a:t>
            </a:r>
            <a:r>
              <a:rPr lang="en-US" sz="1800" dirty="0">
                <a:ea typeface="+mj-ea"/>
                <a:cs typeface="+mj-cs"/>
              </a:rPr>
              <a:t>(2 of 4)</a:t>
            </a:r>
          </a:p>
        </p:txBody>
      </p:sp>
      <p:sp>
        <p:nvSpPr>
          <p:cNvPr id="176131" name="Rectangle 3">
            <a:extLst>
              <a:ext uri="{FF2B5EF4-FFF2-40B4-BE49-F238E27FC236}">
                <a16:creationId xmlns:a16="http://schemas.microsoft.com/office/drawing/2014/main" id="{89DB9323-D255-A64A-91D7-581970980AE4}"/>
              </a:ext>
            </a:extLst>
          </p:cNvPr>
          <p:cNvSpPr>
            <a:spLocks noGrp="1" noChangeArrowheads="1"/>
          </p:cNvSpPr>
          <p:nvPr>
            <p:ph type="body" idx="1"/>
          </p:nvPr>
        </p:nvSpPr>
        <p:spPr>
          <a:xfrm>
            <a:off x="457200" y="1295400"/>
            <a:ext cx="3657600" cy="4572000"/>
          </a:xfrm>
        </p:spPr>
        <p:txBody>
          <a:bodyPr/>
          <a:lstStyle/>
          <a:p>
            <a:pPr eaLnBrk="1" hangingPunct="1">
              <a:lnSpc>
                <a:spcPct val="90000"/>
              </a:lnSpc>
              <a:buFontTx/>
              <a:buNone/>
              <a:defRPr/>
            </a:pPr>
            <a:r>
              <a:rPr lang="en-US" sz="2400" dirty="0">
                <a:ea typeface="+mn-ea"/>
                <a:cs typeface="+mn-cs"/>
              </a:rPr>
              <a:t>The result of adding two binary digits could produce a </a:t>
            </a:r>
            <a:r>
              <a:rPr lang="en-US" sz="2400" i="1" dirty="0">
                <a:ea typeface="+mn-ea"/>
                <a:cs typeface="+mn-cs"/>
              </a:rPr>
              <a:t>carry value</a:t>
            </a:r>
            <a:endParaRPr lang="en-US" sz="2400" dirty="0">
              <a:ea typeface="+mn-ea"/>
              <a:cs typeface="+mn-cs"/>
            </a:endParaRPr>
          </a:p>
          <a:p>
            <a:pPr eaLnBrk="1" hangingPunct="1">
              <a:lnSpc>
                <a:spcPct val="90000"/>
              </a:lnSpc>
              <a:buFontTx/>
              <a:buNone/>
              <a:defRPr/>
            </a:pPr>
            <a:r>
              <a:rPr lang="en-US" sz="2400" dirty="0">
                <a:ea typeface="+mn-ea"/>
                <a:cs typeface="+mn-cs"/>
              </a:rPr>
              <a:t>Recall that 1 + 1 = 10 </a:t>
            </a:r>
            <a:br>
              <a:rPr lang="en-US" sz="2400" dirty="0">
                <a:ea typeface="+mn-ea"/>
                <a:cs typeface="+mn-cs"/>
              </a:rPr>
            </a:br>
            <a:r>
              <a:rPr lang="en-US" sz="2400" dirty="0">
                <a:ea typeface="+mn-ea"/>
                <a:cs typeface="+mn-cs"/>
              </a:rPr>
              <a:t>in base two </a:t>
            </a:r>
          </a:p>
          <a:p>
            <a:pPr eaLnBrk="1" hangingPunct="1">
              <a:lnSpc>
                <a:spcPct val="90000"/>
              </a:lnSpc>
              <a:buFontTx/>
              <a:buNone/>
              <a:defRPr/>
            </a:pPr>
            <a:endParaRPr lang="en-US" sz="2400" dirty="0">
              <a:solidFill>
                <a:srgbClr val="0000FF"/>
              </a:solidFill>
              <a:ea typeface="+mn-ea"/>
              <a:cs typeface="+mn-cs"/>
            </a:endParaRPr>
          </a:p>
          <a:p>
            <a:pPr eaLnBrk="1" hangingPunct="1">
              <a:lnSpc>
                <a:spcPct val="90000"/>
              </a:lnSpc>
              <a:buFontTx/>
              <a:buNone/>
              <a:defRPr/>
            </a:pPr>
            <a:r>
              <a:rPr lang="en-US" sz="2400" b="1" dirty="0">
                <a:solidFill>
                  <a:srgbClr val="FF6600"/>
                </a:solidFill>
                <a:ea typeface="+mn-ea"/>
                <a:cs typeface="+mn-cs"/>
              </a:rPr>
              <a:t>Half Adder</a:t>
            </a:r>
          </a:p>
          <a:p>
            <a:pPr eaLnBrk="1" hangingPunct="1">
              <a:lnSpc>
                <a:spcPct val="90000"/>
              </a:lnSpc>
              <a:buFontTx/>
              <a:buNone/>
              <a:defRPr/>
            </a:pPr>
            <a:r>
              <a:rPr lang="en-US" sz="2400" dirty="0">
                <a:ea typeface="+mn-ea"/>
                <a:cs typeface="+mn-cs"/>
              </a:rPr>
              <a:t>A circuit that computes the sum of two bits </a:t>
            </a:r>
            <a:br>
              <a:rPr lang="en-US" sz="2400" dirty="0">
                <a:ea typeface="+mn-ea"/>
                <a:cs typeface="+mn-cs"/>
              </a:rPr>
            </a:br>
            <a:r>
              <a:rPr lang="en-US" sz="2400" dirty="0">
                <a:ea typeface="+mn-ea"/>
                <a:cs typeface="+mn-cs"/>
              </a:rPr>
              <a:t>and produces the correct carry bit</a:t>
            </a:r>
          </a:p>
        </p:txBody>
      </p:sp>
      <p:sp>
        <p:nvSpPr>
          <p:cNvPr id="176136" name="Rectangle 8">
            <a:extLst>
              <a:ext uri="{FF2B5EF4-FFF2-40B4-BE49-F238E27FC236}">
                <a16:creationId xmlns:a16="http://schemas.microsoft.com/office/drawing/2014/main" id="{2567150D-F6D7-9148-8BAA-62E085A2A06E}"/>
              </a:ext>
            </a:extLst>
          </p:cNvPr>
          <p:cNvSpPr>
            <a:spLocks noChangeArrowheads="1"/>
          </p:cNvSpPr>
          <p:nvPr/>
        </p:nvSpPr>
        <p:spPr bwMode="auto">
          <a:xfrm>
            <a:off x="5105400" y="4343400"/>
            <a:ext cx="2057400" cy="6096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a:defRPr/>
            </a:pPr>
            <a:r>
              <a:rPr lang="en-US" sz="2000" b="0" dirty="0">
                <a:latin typeface="Arial" charset="0"/>
                <a:ea typeface="ＭＳ Ｐゴシック" charset="0"/>
              </a:rPr>
              <a:t>Truth table</a:t>
            </a:r>
          </a:p>
        </p:txBody>
      </p:sp>
      <p:pic>
        <p:nvPicPr>
          <p:cNvPr id="3" name="Picture 2" descr="A truth table for the half adder with column headers A, B, Sum, and Carry infers the following data (row-wise): 0, 0, 0, and 0; 0, 1, 1, and 0; 1, 0, 1, and 0; 1, 1, 0, and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200" y="1694688"/>
            <a:ext cx="4370832" cy="2249424"/>
          </a:xfrm>
          <a:prstGeom prst="rect">
            <a:avLst/>
          </a:prstGeom>
        </p:spPr>
      </p:pic>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A8B88C6D-A953-0843-B0AF-40E3F4690317}"/>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78EFFF97-FB61-6D4B-9C1B-32B2AD6E842A}" type="slidenum">
              <a:rPr lang="en-US" altLang="en-US" sz="1400"/>
              <a:pPr eaLnBrk="1" hangingPunct="1">
                <a:spcBef>
                  <a:spcPct val="0"/>
                </a:spcBef>
                <a:buClrTx/>
                <a:buFontTx/>
                <a:buNone/>
              </a:pPr>
              <a:t>26</a:t>
            </a:fld>
            <a:endParaRPr lang="en-US" altLang="en-US" sz="1400" dirty="0"/>
          </a:p>
        </p:txBody>
      </p:sp>
      <p:sp>
        <p:nvSpPr>
          <p:cNvPr id="177160" name="Rectangle 8">
            <a:extLst>
              <a:ext uri="{FF2B5EF4-FFF2-40B4-BE49-F238E27FC236}">
                <a16:creationId xmlns:a16="http://schemas.microsoft.com/office/drawing/2014/main" id="{76834A4F-3381-C940-B4D4-E2E842535FE8}"/>
              </a:ext>
            </a:extLst>
          </p:cNvPr>
          <p:cNvSpPr>
            <a:spLocks noGrp="1" noChangeArrowheads="1"/>
          </p:cNvSpPr>
          <p:nvPr>
            <p:ph type="title"/>
          </p:nvPr>
        </p:nvSpPr>
        <p:spPr>
          <a:xfrm>
            <a:off x="914400" y="152400"/>
            <a:ext cx="7467600" cy="1143000"/>
          </a:xfrm>
        </p:spPr>
        <p:txBody>
          <a:bodyPr/>
          <a:lstStyle/>
          <a:p>
            <a:pPr eaLnBrk="1" hangingPunct="1">
              <a:defRPr/>
            </a:pPr>
            <a:r>
              <a:rPr lang="en-US" dirty="0">
                <a:ea typeface="+mj-ea"/>
                <a:cs typeface="+mj-cs"/>
              </a:rPr>
              <a:t>Adders </a:t>
            </a:r>
            <a:r>
              <a:rPr lang="en-US" sz="1800" dirty="0">
                <a:ea typeface="+mj-ea"/>
                <a:cs typeface="+mj-cs"/>
              </a:rPr>
              <a:t>(3 of 4)</a:t>
            </a:r>
          </a:p>
        </p:txBody>
      </p:sp>
      <p:sp>
        <p:nvSpPr>
          <p:cNvPr id="177161" name="Rectangle 9">
            <a:extLst>
              <a:ext uri="{FF2B5EF4-FFF2-40B4-BE49-F238E27FC236}">
                <a16:creationId xmlns:a16="http://schemas.microsoft.com/office/drawing/2014/main" id="{63949E1E-E8B5-0E48-9147-A05CA6927AD4}"/>
              </a:ext>
            </a:extLst>
          </p:cNvPr>
          <p:cNvSpPr>
            <a:spLocks noGrp="1" noChangeArrowheads="1"/>
          </p:cNvSpPr>
          <p:nvPr>
            <p:ph type="body" idx="1"/>
          </p:nvPr>
        </p:nvSpPr>
        <p:spPr>
          <a:xfrm>
            <a:off x="5029200" y="1676400"/>
            <a:ext cx="3657600" cy="4267200"/>
          </a:xfrm>
        </p:spPr>
        <p:txBody>
          <a:bodyPr/>
          <a:lstStyle/>
          <a:p>
            <a:pPr eaLnBrk="1" hangingPunct="1">
              <a:buFontTx/>
              <a:buNone/>
              <a:defRPr/>
            </a:pPr>
            <a:r>
              <a:rPr lang="en-US" sz="2800" dirty="0">
                <a:ea typeface="+mn-ea"/>
                <a:cs typeface="+mn-cs"/>
              </a:rPr>
              <a:t>Circuit diagram representing </a:t>
            </a:r>
            <a:br>
              <a:rPr lang="en-US" sz="2800" dirty="0">
                <a:ea typeface="+mn-ea"/>
                <a:cs typeface="+mn-cs"/>
              </a:rPr>
            </a:br>
            <a:r>
              <a:rPr lang="en-US" sz="2800" dirty="0">
                <a:ea typeface="+mn-ea"/>
                <a:cs typeface="+mn-cs"/>
              </a:rPr>
              <a:t>a half adder</a:t>
            </a:r>
          </a:p>
          <a:p>
            <a:pPr eaLnBrk="1" hangingPunct="1">
              <a:buFontTx/>
              <a:buNone/>
              <a:defRPr/>
            </a:pPr>
            <a:r>
              <a:rPr lang="en-US" sz="2800" dirty="0">
                <a:ea typeface="+mn-ea"/>
                <a:cs typeface="+mn-cs"/>
              </a:rPr>
              <a:t>Boolean expressions</a:t>
            </a:r>
          </a:p>
          <a:p>
            <a:pPr eaLnBrk="1" hangingPunct="1">
              <a:buFontTx/>
              <a:buNone/>
              <a:defRPr/>
            </a:pPr>
            <a:r>
              <a:rPr lang="en-US" sz="2800" dirty="0">
                <a:latin typeface="Times New Roman" charset="0"/>
                <a:ea typeface="+mn-ea"/>
                <a:cs typeface="+mn-cs"/>
              </a:rPr>
              <a:t>	</a:t>
            </a:r>
            <a:r>
              <a:rPr lang="en-US" sz="2800" dirty="0">
                <a:ea typeface="+mn-ea"/>
                <a:cs typeface="+mn-cs"/>
              </a:rPr>
              <a:t>sum = A </a:t>
            </a:r>
            <a:r>
              <a:rPr lang="en-US" sz="2800" dirty="0">
                <a:ea typeface="+mn-ea"/>
                <a:cs typeface="+mn-cs"/>
                <a:sym typeface="Symbol" charset="0"/>
              </a:rPr>
              <a:t></a:t>
            </a:r>
            <a:r>
              <a:rPr lang="en-US" sz="2800" dirty="0">
                <a:ea typeface="+mn-ea"/>
                <a:cs typeface="+mn-cs"/>
              </a:rPr>
              <a:t> B</a:t>
            </a:r>
          </a:p>
          <a:p>
            <a:pPr eaLnBrk="1" hangingPunct="1">
              <a:spcBef>
                <a:spcPct val="0"/>
              </a:spcBef>
              <a:buFontTx/>
              <a:buNone/>
              <a:defRPr/>
            </a:pPr>
            <a:r>
              <a:rPr lang="en-US" sz="2800" dirty="0">
                <a:ea typeface="+mn-ea"/>
                <a:cs typeface="+mn-cs"/>
              </a:rPr>
              <a:t>	carry = AB</a:t>
            </a:r>
          </a:p>
        </p:txBody>
      </p:sp>
      <p:pic>
        <p:nvPicPr>
          <p:cNvPr id="3" name="Picture 2" descr="A figure represents the logical diagram symbol of a NOT gate with input A and output X."/>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6696" y="2136127"/>
            <a:ext cx="2889504" cy="2329714"/>
          </a:xfrm>
          <a:prstGeom prst="rect">
            <a:avLst/>
          </a:prstGeom>
        </p:spPr>
      </p:pic>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0A40193E-A97F-0B44-887E-55287158FA5A}"/>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E2ECCECC-E2E2-A540-A3F1-A99835345591}" type="slidenum">
              <a:rPr lang="en-US" altLang="en-US" sz="1400"/>
              <a:pPr eaLnBrk="1" hangingPunct="1">
                <a:spcBef>
                  <a:spcPct val="0"/>
                </a:spcBef>
                <a:buClrTx/>
                <a:buFontTx/>
                <a:buNone/>
              </a:pPr>
              <a:t>27</a:t>
            </a:fld>
            <a:endParaRPr lang="en-US" altLang="en-US" sz="1400" dirty="0"/>
          </a:p>
        </p:txBody>
      </p:sp>
      <p:sp>
        <p:nvSpPr>
          <p:cNvPr id="180226" name="Rectangle 2">
            <a:extLst>
              <a:ext uri="{FF2B5EF4-FFF2-40B4-BE49-F238E27FC236}">
                <a16:creationId xmlns:a16="http://schemas.microsoft.com/office/drawing/2014/main" id="{0F208ACD-17E4-734A-900D-FFDCA4E02E90}"/>
              </a:ext>
            </a:extLst>
          </p:cNvPr>
          <p:cNvSpPr>
            <a:spLocks noGrp="1" noChangeArrowheads="1"/>
          </p:cNvSpPr>
          <p:nvPr>
            <p:ph type="title"/>
          </p:nvPr>
        </p:nvSpPr>
        <p:spPr>
          <a:xfrm>
            <a:off x="914400" y="152400"/>
            <a:ext cx="7467600" cy="1143000"/>
          </a:xfrm>
        </p:spPr>
        <p:txBody>
          <a:bodyPr/>
          <a:lstStyle/>
          <a:p>
            <a:pPr eaLnBrk="1" hangingPunct="1">
              <a:defRPr/>
            </a:pPr>
            <a:r>
              <a:rPr lang="en-US" dirty="0">
                <a:ea typeface="+mj-ea"/>
                <a:cs typeface="+mj-cs"/>
              </a:rPr>
              <a:t>Adders </a:t>
            </a:r>
            <a:r>
              <a:rPr lang="en-US" sz="1800" dirty="0">
                <a:ea typeface="+mj-ea"/>
                <a:cs typeface="+mj-cs"/>
              </a:rPr>
              <a:t>(4 of 4)</a:t>
            </a:r>
          </a:p>
        </p:txBody>
      </p:sp>
      <p:sp>
        <p:nvSpPr>
          <p:cNvPr id="180227" name="Rectangle 3">
            <a:extLst>
              <a:ext uri="{FF2B5EF4-FFF2-40B4-BE49-F238E27FC236}">
                <a16:creationId xmlns:a16="http://schemas.microsoft.com/office/drawing/2014/main" id="{756E8CE2-5794-DD43-A560-19B52C35FB63}"/>
              </a:ext>
            </a:extLst>
          </p:cNvPr>
          <p:cNvSpPr>
            <a:spLocks noGrp="1" noChangeArrowheads="1"/>
          </p:cNvSpPr>
          <p:nvPr>
            <p:ph type="body" idx="1"/>
          </p:nvPr>
        </p:nvSpPr>
        <p:spPr>
          <a:xfrm>
            <a:off x="457200" y="1239837"/>
            <a:ext cx="8229600" cy="1447800"/>
          </a:xfrm>
        </p:spPr>
        <p:txBody>
          <a:bodyPr/>
          <a:lstStyle/>
          <a:p>
            <a:pPr eaLnBrk="1" hangingPunct="1">
              <a:buFontTx/>
              <a:buNone/>
              <a:defRPr/>
            </a:pPr>
            <a:r>
              <a:rPr lang="en-US" sz="2800" b="1" dirty="0">
                <a:solidFill>
                  <a:srgbClr val="FF6600"/>
                </a:solidFill>
                <a:ea typeface="+mn-ea"/>
                <a:cs typeface="+mn-cs"/>
              </a:rPr>
              <a:t>Full Adder</a:t>
            </a:r>
            <a:endParaRPr lang="en-US" sz="2800" dirty="0">
              <a:solidFill>
                <a:srgbClr val="FF6600"/>
              </a:solidFill>
              <a:ea typeface="+mn-ea"/>
              <a:cs typeface="+mn-cs"/>
            </a:endParaRPr>
          </a:p>
          <a:p>
            <a:pPr eaLnBrk="1" hangingPunct="1">
              <a:buFontTx/>
              <a:buNone/>
              <a:defRPr/>
            </a:pPr>
            <a:r>
              <a:rPr lang="en-US" sz="2800" dirty="0">
                <a:ea typeface="+mn-ea"/>
                <a:cs typeface="+mn-cs"/>
              </a:rPr>
              <a:t>A circuit that takes the carry-in value into account</a:t>
            </a:r>
          </a:p>
        </p:txBody>
      </p:sp>
      <p:pic>
        <p:nvPicPr>
          <p:cNvPr id="8" name="Picture 7" descr="The full adder consists of two NOR gates, two AND gates, and an OR gate. The inputs 'A' and 'B' are given to the first NOR gate and the first AND gate, the output from the first NOR gate are given as one of the inputs to the second NOR gate and the second AND gate. Also, the input called 'carry-in' is given to the second NOR and AND gates. Then the outputs from the first and the second AND gates are given as inputs to an OR gate. Thus the final outputs named 'Sum' from the second NOR gate and 'Carry-out' from the OR gat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 y="2895600"/>
            <a:ext cx="4161132" cy="2590800"/>
          </a:xfrm>
          <a:prstGeom prst="rect">
            <a:avLst/>
          </a:prstGeom>
        </p:spPr>
      </p:pic>
      <p:pic>
        <p:nvPicPr>
          <p:cNvPr id="9" name="Picture 8" descr="The truth table with column headers A, B, Carry-in, Sum, and Carry-out infers the following data (row-wise): 0, 0, 0, 0, and 0; 0, 0, 1, 1, and 0; 0, 1, 0, 1, and 0; 0, 1, 1, 0, and 1; 1, 0, 0, 1, and 0; 1, 0, 1, 0, and 1; 1, 1, 0, 0, and 1; 1, 1, 1, 1, and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53000" y="2895600"/>
            <a:ext cx="3307694" cy="2590800"/>
          </a:xfrm>
          <a:prstGeom prst="rect">
            <a:avLst/>
          </a:prstGeom>
        </p:spPr>
      </p:pic>
      <p:sp>
        <p:nvSpPr>
          <p:cNvPr id="2" name="Rectangle 1"/>
          <p:cNvSpPr/>
          <p:nvPr/>
        </p:nvSpPr>
        <p:spPr>
          <a:xfrm>
            <a:off x="609600" y="5566946"/>
            <a:ext cx="1210460" cy="338554"/>
          </a:xfrm>
          <a:prstGeom prst="rect">
            <a:avLst/>
          </a:prstGeom>
        </p:spPr>
        <p:txBody>
          <a:bodyPr wrap="none">
            <a:spAutoFit/>
          </a:bodyPr>
          <a:lstStyle/>
          <a:p>
            <a:r>
              <a:rPr lang="en-IN" sz="1600" b="0" dirty="0">
                <a:latin typeface="+mn-lt"/>
              </a:rPr>
              <a:t>A full adder</a:t>
            </a: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3696288-95F5-F94A-8663-B15B43552772}"/>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B57B3347-585A-C846-805B-36C19E1D2C05}" type="slidenum">
              <a:rPr lang="en-US" altLang="en-US" sz="1400"/>
              <a:pPr eaLnBrk="1" hangingPunct="1">
                <a:spcBef>
                  <a:spcPct val="0"/>
                </a:spcBef>
                <a:buClrTx/>
                <a:buFontTx/>
                <a:buNone/>
              </a:pPr>
              <a:t>28</a:t>
            </a:fld>
            <a:endParaRPr lang="en-US" altLang="en-US" sz="1400" dirty="0"/>
          </a:p>
        </p:txBody>
      </p:sp>
      <p:sp>
        <p:nvSpPr>
          <p:cNvPr id="153606" name="Rectangle 6">
            <a:extLst>
              <a:ext uri="{FF2B5EF4-FFF2-40B4-BE49-F238E27FC236}">
                <a16:creationId xmlns:a16="http://schemas.microsoft.com/office/drawing/2014/main" id="{09FF81CD-C311-704D-915D-6CFE079EBC5C}"/>
              </a:ext>
            </a:extLst>
          </p:cNvPr>
          <p:cNvSpPr>
            <a:spLocks noGrp="1" noChangeArrowheads="1"/>
          </p:cNvSpPr>
          <p:nvPr>
            <p:ph type="title"/>
          </p:nvPr>
        </p:nvSpPr>
        <p:spPr>
          <a:xfrm>
            <a:off x="838200" y="152400"/>
            <a:ext cx="7467600" cy="1143000"/>
          </a:xfrm>
        </p:spPr>
        <p:txBody>
          <a:bodyPr/>
          <a:lstStyle/>
          <a:p>
            <a:pPr eaLnBrk="1" hangingPunct="1">
              <a:defRPr/>
            </a:pPr>
            <a:r>
              <a:rPr lang="en-US" dirty="0">
                <a:ea typeface="+mj-ea"/>
                <a:cs typeface="+mj-cs"/>
              </a:rPr>
              <a:t>Multiplexers </a:t>
            </a:r>
            <a:r>
              <a:rPr lang="en-US" sz="1800" dirty="0">
                <a:ea typeface="+mj-ea"/>
                <a:cs typeface="+mj-cs"/>
              </a:rPr>
              <a:t>(1 of 2)</a:t>
            </a:r>
          </a:p>
        </p:txBody>
      </p:sp>
      <p:sp>
        <p:nvSpPr>
          <p:cNvPr id="153607" name="Rectangle 7">
            <a:extLst>
              <a:ext uri="{FF2B5EF4-FFF2-40B4-BE49-F238E27FC236}">
                <a16:creationId xmlns:a16="http://schemas.microsoft.com/office/drawing/2014/main" id="{AA831FF0-972A-D747-BEBA-2DA9FF6A8C0A}"/>
              </a:ext>
            </a:extLst>
          </p:cNvPr>
          <p:cNvSpPr>
            <a:spLocks noGrp="1" noChangeArrowheads="1"/>
          </p:cNvSpPr>
          <p:nvPr>
            <p:ph type="body" idx="1"/>
          </p:nvPr>
        </p:nvSpPr>
        <p:spPr>
          <a:xfrm>
            <a:off x="457200" y="1295400"/>
            <a:ext cx="8229600" cy="4572000"/>
          </a:xfrm>
        </p:spPr>
        <p:txBody>
          <a:bodyPr/>
          <a:lstStyle/>
          <a:p>
            <a:pPr eaLnBrk="1" hangingPunct="1">
              <a:buFontTx/>
              <a:buNone/>
              <a:defRPr/>
            </a:pPr>
            <a:r>
              <a:rPr lang="en-US" dirty="0">
                <a:solidFill>
                  <a:srgbClr val="FF6600"/>
                </a:solidFill>
                <a:ea typeface="+mn-ea"/>
                <a:cs typeface="+mn-cs"/>
              </a:rPr>
              <a:t>Multiplexer </a:t>
            </a:r>
            <a:r>
              <a:rPr lang="en-US" dirty="0">
                <a:ea typeface="+mn-ea"/>
                <a:cs typeface="+mn-cs"/>
              </a:rPr>
              <a:t>(or MUX)</a:t>
            </a:r>
          </a:p>
          <a:p>
            <a:pPr eaLnBrk="1" hangingPunct="1">
              <a:buFontTx/>
              <a:buNone/>
              <a:defRPr/>
            </a:pPr>
            <a:r>
              <a:rPr lang="en-US" dirty="0">
                <a:ea typeface="+mn-ea"/>
                <a:cs typeface="+mn-cs"/>
              </a:rPr>
              <a:t>A circuit that uses a few input control signals to determine which of several input data signals is routed to its output signal</a:t>
            </a:r>
            <a:endParaRPr lang="en-US" sz="2800" dirty="0">
              <a:ea typeface="+mn-ea"/>
              <a:cs typeface="+mn-cs"/>
            </a:endParaRP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3">
            <a:extLst>
              <a:ext uri="{FF2B5EF4-FFF2-40B4-BE49-F238E27FC236}">
                <a16:creationId xmlns:a16="http://schemas.microsoft.com/office/drawing/2014/main" id="{A34F038C-A59D-8A44-A086-D237810D123A}"/>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C70D9EA3-B421-7F4B-AA7E-998800765AD0}" type="slidenum">
              <a:rPr lang="en-US" altLang="en-US" sz="1400"/>
              <a:pPr eaLnBrk="1" hangingPunct="1">
                <a:spcBef>
                  <a:spcPct val="0"/>
                </a:spcBef>
                <a:buClrTx/>
                <a:buFontTx/>
                <a:buNone/>
              </a:pPr>
              <a:t>29</a:t>
            </a:fld>
            <a:endParaRPr lang="en-US" altLang="en-US" sz="1400" dirty="0"/>
          </a:p>
        </p:txBody>
      </p:sp>
      <p:sp>
        <p:nvSpPr>
          <p:cNvPr id="181253" name="Rectangle 5">
            <a:extLst>
              <a:ext uri="{FF2B5EF4-FFF2-40B4-BE49-F238E27FC236}">
                <a16:creationId xmlns:a16="http://schemas.microsoft.com/office/drawing/2014/main" id="{FB175420-E65E-A743-ABD6-31A8F1E6BB1C}"/>
              </a:ext>
            </a:extLst>
          </p:cNvPr>
          <p:cNvSpPr>
            <a:spLocks noGrp="1" noChangeArrowheads="1"/>
          </p:cNvSpPr>
          <p:nvPr>
            <p:ph type="title"/>
          </p:nvPr>
        </p:nvSpPr>
        <p:spPr>
          <a:xfrm>
            <a:off x="838200" y="152400"/>
            <a:ext cx="7467600" cy="1143000"/>
          </a:xfrm>
        </p:spPr>
        <p:txBody>
          <a:bodyPr/>
          <a:lstStyle/>
          <a:p>
            <a:pPr eaLnBrk="1" hangingPunct="1">
              <a:defRPr/>
            </a:pPr>
            <a:r>
              <a:rPr lang="en-US" dirty="0">
                <a:ea typeface="+mj-ea"/>
                <a:cs typeface="+mj-cs"/>
              </a:rPr>
              <a:t>Multiplexers </a:t>
            </a:r>
            <a:r>
              <a:rPr lang="en-US" sz="1800" dirty="0">
                <a:ea typeface="+mj-ea"/>
                <a:cs typeface="+mj-cs"/>
              </a:rPr>
              <a:t>(2 of 2)</a:t>
            </a:r>
          </a:p>
        </p:txBody>
      </p:sp>
      <p:sp>
        <p:nvSpPr>
          <p:cNvPr id="181254" name="Rectangle 6">
            <a:extLst>
              <a:ext uri="{FF2B5EF4-FFF2-40B4-BE49-F238E27FC236}">
                <a16:creationId xmlns:a16="http://schemas.microsoft.com/office/drawing/2014/main" id="{01254952-0DDC-4149-9DCC-3AB6679F008C}"/>
              </a:ext>
            </a:extLst>
          </p:cNvPr>
          <p:cNvSpPr>
            <a:spLocks noGrp="1" noChangeArrowheads="1"/>
          </p:cNvSpPr>
          <p:nvPr>
            <p:ph type="body" idx="1"/>
          </p:nvPr>
        </p:nvSpPr>
        <p:spPr>
          <a:xfrm>
            <a:off x="457200" y="1295400"/>
            <a:ext cx="8229600" cy="1371600"/>
          </a:xfrm>
        </p:spPr>
        <p:txBody>
          <a:bodyPr/>
          <a:lstStyle/>
          <a:p>
            <a:pPr eaLnBrk="1" hangingPunct="1">
              <a:buFontTx/>
              <a:buNone/>
              <a:defRPr/>
            </a:pPr>
            <a:r>
              <a:rPr lang="en-US" sz="2400" dirty="0">
                <a:ea typeface="MS PGothic" pitchFamily="34" charset="-128"/>
              </a:rPr>
              <a:t>The control lines S0, S1, and S2 determine which of eight other input lines (D0…D7) are routed to the output (F)</a:t>
            </a:r>
            <a:endParaRPr lang="en-US" sz="2800" dirty="0">
              <a:ea typeface="MS PGothic" pitchFamily="34" charset="-128"/>
            </a:endParaRPr>
          </a:p>
        </p:txBody>
      </p:sp>
      <p:pic>
        <p:nvPicPr>
          <p:cNvPr id="2" name="Picture 1" descr="The truth table with column headers S0, S1, S2, and F infers the following data (row-wise): 0, 0, 0, and D0; 0, 0, 1, and D1; 0, 1, 0, and D2; 0, 1, 1, and D3; 1, 0, 0, and D4; 1, 0, 1, and D5; 1, 1, 0, and D6; 1, 1, 1, and D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0600" y="2590800"/>
            <a:ext cx="3096768" cy="2863212"/>
          </a:xfrm>
          <a:prstGeom prst="rect">
            <a:avLst/>
          </a:prstGeom>
        </p:spPr>
      </p:pic>
      <p:pic>
        <p:nvPicPr>
          <p:cNvPr id="4" name="Picture 3" descr="A figure represents the block diagram of a multiplexer with three select lines: S0, S1, and S2; eight input lines from D0 through D7 and an output line named 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39977" y="3388390"/>
            <a:ext cx="4243414" cy="1268032"/>
          </a:xfrm>
          <a:prstGeom prst="rect">
            <a:avLst/>
          </a:prstGeom>
        </p:spPr>
      </p:pic>
      <p:sp>
        <p:nvSpPr>
          <p:cNvPr id="3" name="Rectangle 2"/>
          <p:cNvSpPr/>
          <p:nvPr/>
        </p:nvSpPr>
        <p:spPr>
          <a:xfrm>
            <a:off x="980100" y="5638800"/>
            <a:ext cx="5801699" cy="338554"/>
          </a:xfrm>
          <a:prstGeom prst="rect">
            <a:avLst/>
          </a:prstGeom>
        </p:spPr>
        <p:txBody>
          <a:bodyPr wrap="square">
            <a:spAutoFit/>
          </a:bodyPr>
          <a:lstStyle/>
          <a:p>
            <a:r>
              <a:rPr lang="en-IN" sz="1600" b="0" dirty="0">
                <a:latin typeface="+mn-lt"/>
              </a:rPr>
              <a:t>A block diagram of a multiplexer with three select control lines</a:t>
            </a: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427E87F-03CC-9544-957D-4474C59FBDAC}"/>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4569D85A-F70A-914F-A528-4E17DD359416}" type="slidenum">
              <a:rPr lang="en-US" altLang="en-US" sz="1400"/>
              <a:pPr eaLnBrk="1" hangingPunct="1">
                <a:spcBef>
                  <a:spcPct val="0"/>
                </a:spcBef>
                <a:buClrTx/>
                <a:buFontTx/>
                <a:buNone/>
              </a:pPr>
              <a:t>3</a:t>
            </a:fld>
            <a:endParaRPr lang="en-US" altLang="en-US" sz="1400" dirty="0"/>
          </a:p>
        </p:txBody>
      </p:sp>
      <p:sp>
        <p:nvSpPr>
          <p:cNvPr id="158726" name="Rectangle 6">
            <a:extLst>
              <a:ext uri="{FF2B5EF4-FFF2-40B4-BE49-F238E27FC236}">
                <a16:creationId xmlns:a16="http://schemas.microsoft.com/office/drawing/2014/main" id="{BA865CCA-E105-D443-91AE-0C38E846D935}"/>
              </a:ext>
            </a:extLst>
          </p:cNvPr>
          <p:cNvSpPr>
            <a:spLocks noGrp="1" noChangeArrowheads="1"/>
          </p:cNvSpPr>
          <p:nvPr>
            <p:ph type="title"/>
          </p:nvPr>
        </p:nvSpPr>
        <p:spPr>
          <a:xfrm>
            <a:off x="762000" y="152400"/>
            <a:ext cx="7467600" cy="1143000"/>
          </a:xfrm>
        </p:spPr>
        <p:txBody>
          <a:bodyPr/>
          <a:lstStyle/>
          <a:p>
            <a:pPr eaLnBrk="1" hangingPunct="1">
              <a:defRPr/>
            </a:pPr>
            <a:r>
              <a:rPr lang="en-US" dirty="0">
                <a:ea typeface="+mj-ea"/>
                <a:cs typeface="+mj-cs"/>
              </a:rPr>
              <a:t>Chapter Goals </a:t>
            </a:r>
            <a:r>
              <a:rPr lang="en-US" sz="1800" dirty="0">
                <a:ea typeface="+mj-ea"/>
                <a:cs typeface="+mj-cs"/>
              </a:rPr>
              <a:t>(2 of 2)</a:t>
            </a:r>
          </a:p>
        </p:txBody>
      </p:sp>
      <p:sp>
        <p:nvSpPr>
          <p:cNvPr id="158727" name="Rectangle 7">
            <a:extLst>
              <a:ext uri="{FF2B5EF4-FFF2-40B4-BE49-F238E27FC236}">
                <a16:creationId xmlns:a16="http://schemas.microsoft.com/office/drawing/2014/main" id="{E812691A-52DB-734E-8123-4EED892C62DF}"/>
              </a:ext>
            </a:extLst>
          </p:cNvPr>
          <p:cNvSpPr>
            <a:spLocks noGrp="1" noChangeArrowheads="1"/>
          </p:cNvSpPr>
          <p:nvPr>
            <p:ph type="body" idx="1"/>
          </p:nvPr>
        </p:nvSpPr>
        <p:spPr/>
        <p:txBody>
          <a:bodyPr/>
          <a:lstStyle/>
          <a:p>
            <a:pPr marL="347663" indent="-347663" eaLnBrk="1" hangingPunct="1">
              <a:defRPr/>
            </a:pPr>
            <a:r>
              <a:rPr lang="en-US" dirty="0">
                <a:ea typeface="+mn-ea"/>
                <a:cs typeface="+mn-cs"/>
              </a:rPr>
              <a:t>Compare and contrast a </a:t>
            </a:r>
            <a:r>
              <a:rPr lang="en-US" dirty="0">
                <a:solidFill>
                  <a:srgbClr val="FF6600"/>
                </a:solidFill>
                <a:ea typeface="+mn-ea"/>
                <a:cs typeface="+mn-cs"/>
              </a:rPr>
              <a:t>half adder</a:t>
            </a:r>
            <a:r>
              <a:rPr lang="en-US" dirty="0">
                <a:solidFill>
                  <a:srgbClr val="FF0000"/>
                </a:solidFill>
                <a:ea typeface="+mn-ea"/>
                <a:cs typeface="+mn-cs"/>
              </a:rPr>
              <a:t> </a:t>
            </a:r>
            <a:br>
              <a:rPr lang="en-US" dirty="0">
                <a:ea typeface="+mn-ea"/>
                <a:cs typeface="+mn-cs"/>
              </a:rPr>
            </a:br>
            <a:r>
              <a:rPr lang="en-US" dirty="0">
                <a:ea typeface="+mn-ea"/>
                <a:cs typeface="+mn-cs"/>
              </a:rPr>
              <a:t>and a </a:t>
            </a:r>
            <a:r>
              <a:rPr lang="en-US" dirty="0">
                <a:solidFill>
                  <a:srgbClr val="FF6600"/>
                </a:solidFill>
                <a:ea typeface="+mn-ea"/>
                <a:cs typeface="+mn-cs"/>
              </a:rPr>
              <a:t>full adder</a:t>
            </a:r>
          </a:p>
          <a:p>
            <a:pPr marL="347663" indent="-347663" eaLnBrk="1" hangingPunct="1">
              <a:defRPr/>
            </a:pPr>
            <a:r>
              <a:rPr lang="en-US" dirty="0">
                <a:ea typeface="+mn-ea"/>
                <a:cs typeface="+mn-cs"/>
              </a:rPr>
              <a:t>Describe how a </a:t>
            </a:r>
            <a:r>
              <a:rPr lang="en-US" dirty="0">
                <a:solidFill>
                  <a:srgbClr val="FF6600"/>
                </a:solidFill>
                <a:ea typeface="+mn-ea"/>
                <a:cs typeface="+mn-cs"/>
              </a:rPr>
              <a:t>multiplexer </a:t>
            </a:r>
            <a:r>
              <a:rPr lang="en-US" dirty="0">
                <a:ea typeface="+mn-ea"/>
                <a:cs typeface="+mn-cs"/>
              </a:rPr>
              <a:t>works</a:t>
            </a:r>
          </a:p>
          <a:p>
            <a:pPr marL="347663" indent="-347663" eaLnBrk="1" hangingPunct="1">
              <a:defRPr/>
            </a:pPr>
            <a:r>
              <a:rPr lang="en-US" dirty="0">
                <a:ea typeface="+mn-ea"/>
                <a:cs typeface="+mn-cs"/>
              </a:rPr>
              <a:t>Explain how an </a:t>
            </a:r>
            <a:r>
              <a:rPr lang="en-US" dirty="0">
                <a:solidFill>
                  <a:srgbClr val="FF6600"/>
                </a:solidFill>
                <a:ea typeface="+mn-ea"/>
                <a:cs typeface="+mn-cs"/>
              </a:rPr>
              <a:t>S-R latch</a:t>
            </a:r>
            <a:r>
              <a:rPr lang="en-US" dirty="0">
                <a:solidFill>
                  <a:srgbClr val="FF0000"/>
                </a:solidFill>
                <a:ea typeface="+mn-ea"/>
                <a:cs typeface="+mn-cs"/>
              </a:rPr>
              <a:t> </a:t>
            </a:r>
            <a:r>
              <a:rPr lang="en-US" dirty="0">
                <a:ea typeface="+mn-ea"/>
                <a:cs typeface="+mn-cs"/>
              </a:rPr>
              <a:t>operates</a:t>
            </a:r>
          </a:p>
          <a:p>
            <a:pPr marL="347663" indent="-347663" eaLnBrk="1" hangingPunct="1">
              <a:defRPr/>
            </a:pPr>
            <a:r>
              <a:rPr lang="en-US" dirty="0">
                <a:ea typeface="+mn-ea"/>
                <a:cs typeface="+mn-cs"/>
              </a:rPr>
              <a:t>Describe the characteristics of the four generations of </a:t>
            </a:r>
            <a:r>
              <a:rPr lang="en-US" dirty="0">
                <a:solidFill>
                  <a:srgbClr val="FF6600"/>
                </a:solidFill>
                <a:ea typeface="+mn-ea"/>
                <a:cs typeface="+mn-cs"/>
              </a:rPr>
              <a:t>integrated circuits</a:t>
            </a:r>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8B69769-AE14-554F-8678-B384CE37E4EF}"/>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06873B0B-8B30-0847-82DF-2C481C66FFAB}" type="slidenum">
              <a:rPr lang="en-US" altLang="en-US" sz="1400"/>
              <a:pPr eaLnBrk="1" hangingPunct="1">
                <a:spcBef>
                  <a:spcPct val="0"/>
                </a:spcBef>
                <a:buClrTx/>
                <a:buFontTx/>
                <a:buNone/>
              </a:pPr>
              <a:t>30</a:t>
            </a:fld>
            <a:endParaRPr lang="en-US" altLang="en-US" sz="1400" dirty="0"/>
          </a:p>
        </p:txBody>
      </p:sp>
      <p:sp>
        <p:nvSpPr>
          <p:cNvPr id="154632" name="Rectangle 8">
            <a:extLst>
              <a:ext uri="{FF2B5EF4-FFF2-40B4-BE49-F238E27FC236}">
                <a16:creationId xmlns:a16="http://schemas.microsoft.com/office/drawing/2014/main" id="{EFA7B810-64DD-AC4B-BE2C-D8FA509E3E72}"/>
              </a:ext>
            </a:extLst>
          </p:cNvPr>
          <p:cNvSpPr>
            <a:spLocks noGrp="1" noChangeArrowheads="1"/>
          </p:cNvSpPr>
          <p:nvPr>
            <p:ph type="title"/>
          </p:nvPr>
        </p:nvSpPr>
        <p:spPr>
          <a:xfrm>
            <a:off x="838200" y="152400"/>
            <a:ext cx="7467600" cy="1143000"/>
          </a:xfrm>
        </p:spPr>
        <p:txBody>
          <a:bodyPr/>
          <a:lstStyle/>
          <a:p>
            <a:pPr eaLnBrk="1" hangingPunct="1">
              <a:defRPr/>
            </a:pPr>
            <a:r>
              <a:rPr lang="en-US" dirty="0">
                <a:ea typeface="+mj-ea"/>
                <a:cs typeface="+mj-cs"/>
              </a:rPr>
              <a:t>Circuits as Memory </a:t>
            </a:r>
            <a:r>
              <a:rPr lang="en-US" sz="1800" dirty="0">
                <a:ea typeface="+mj-ea"/>
                <a:cs typeface="+mj-cs"/>
              </a:rPr>
              <a:t>(1 of 3)</a:t>
            </a:r>
          </a:p>
        </p:txBody>
      </p:sp>
      <p:sp>
        <p:nvSpPr>
          <p:cNvPr id="154633" name="Rectangle 9">
            <a:extLst>
              <a:ext uri="{FF2B5EF4-FFF2-40B4-BE49-F238E27FC236}">
                <a16:creationId xmlns:a16="http://schemas.microsoft.com/office/drawing/2014/main" id="{9315CC8B-04BA-EE47-B308-12407FEEED36}"/>
              </a:ext>
            </a:extLst>
          </p:cNvPr>
          <p:cNvSpPr>
            <a:spLocks noGrp="1" noChangeArrowheads="1"/>
          </p:cNvSpPr>
          <p:nvPr>
            <p:ph type="body" idx="1"/>
          </p:nvPr>
        </p:nvSpPr>
        <p:spPr/>
        <p:txBody>
          <a:bodyPr/>
          <a:lstStyle/>
          <a:p>
            <a:pPr eaLnBrk="1" hangingPunct="1">
              <a:buFontTx/>
              <a:buNone/>
              <a:defRPr/>
            </a:pPr>
            <a:r>
              <a:rPr lang="en-US" dirty="0">
                <a:ea typeface="+mn-ea"/>
                <a:cs typeface="+mn-cs"/>
              </a:rPr>
              <a:t>Digital circuits can be used to store information</a:t>
            </a:r>
          </a:p>
          <a:p>
            <a:pPr eaLnBrk="1" hangingPunct="1">
              <a:buFontTx/>
              <a:buNone/>
              <a:defRPr/>
            </a:pPr>
            <a:r>
              <a:rPr lang="en-US" dirty="0">
                <a:ea typeface="+mn-ea"/>
                <a:cs typeface="+mn-cs"/>
              </a:rPr>
              <a:t>These circuits form a </a:t>
            </a:r>
            <a:r>
              <a:rPr lang="en-US" dirty="0">
                <a:solidFill>
                  <a:srgbClr val="FF6600"/>
                </a:solidFill>
                <a:ea typeface="+mn-ea"/>
                <a:cs typeface="+mn-cs"/>
              </a:rPr>
              <a:t>sequential circuit</a:t>
            </a:r>
            <a:r>
              <a:rPr lang="en-US" dirty="0">
                <a:ea typeface="+mn-ea"/>
                <a:cs typeface="+mn-cs"/>
              </a:rPr>
              <a:t>, because the output of the circuit is also used as input to the circuit</a:t>
            </a:r>
          </a:p>
        </p:txBody>
      </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B267973F-252C-8346-B4D8-DEE1A9D84D22}"/>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1B6C1F1B-DFB8-7641-B61E-DD428BE5C89B}" type="slidenum">
              <a:rPr lang="en-US" altLang="en-US" sz="1400"/>
              <a:pPr eaLnBrk="1" hangingPunct="1">
                <a:spcBef>
                  <a:spcPct val="0"/>
                </a:spcBef>
                <a:buClrTx/>
                <a:buFontTx/>
                <a:buNone/>
              </a:pPr>
              <a:t>31</a:t>
            </a:fld>
            <a:endParaRPr lang="en-US" altLang="en-US" sz="1400" dirty="0"/>
          </a:p>
        </p:txBody>
      </p:sp>
      <p:sp>
        <p:nvSpPr>
          <p:cNvPr id="184324" name="Rectangle 4">
            <a:extLst>
              <a:ext uri="{FF2B5EF4-FFF2-40B4-BE49-F238E27FC236}">
                <a16:creationId xmlns:a16="http://schemas.microsoft.com/office/drawing/2014/main" id="{F36422A3-A177-AD40-9A81-C0B39F73A87F}"/>
              </a:ext>
            </a:extLst>
          </p:cNvPr>
          <p:cNvSpPr>
            <a:spLocks noGrp="1" noChangeArrowheads="1"/>
          </p:cNvSpPr>
          <p:nvPr>
            <p:ph type="title"/>
          </p:nvPr>
        </p:nvSpPr>
        <p:spPr>
          <a:xfrm>
            <a:off x="838200" y="152400"/>
            <a:ext cx="7467600" cy="1143000"/>
          </a:xfrm>
        </p:spPr>
        <p:txBody>
          <a:bodyPr/>
          <a:lstStyle/>
          <a:p>
            <a:pPr eaLnBrk="1" hangingPunct="1">
              <a:defRPr/>
            </a:pPr>
            <a:r>
              <a:rPr lang="en-US" dirty="0">
                <a:ea typeface="+mj-ea"/>
                <a:cs typeface="+mj-cs"/>
              </a:rPr>
              <a:t>Circuits as Memory </a:t>
            </a:r>
            <a:r>
              <a:rPr lang="en-US" sz="1800" dirty="0">
                <a:ea typeface="+mj-ea"/>
                <a:cs typeface="+mj-cs"/>
              </a:rPr>
              <a:t>(2 of 3)</a:t>
            </a:r>
          </a:p>
        </p:txBody>
      </p:sp>
      <p:sp>
        <p:nvSpPr>
          <p:cNvPr id="184325" name="Rectangle 5">
            <a:extLst>
              <a:ext uri="{FF2B5EF4-FFF2-40B4-BE49-F238E27FC236}">
                <a16:creationId xmlns:a16="http://schemas.microsoft.com/office/drawing/2014/main" id="{370B6AAA-1F35-B749-8D09-1AD5F4B708B2}"/>
              </a:ext>
            </a:extLst>
          </p:cNvPr>
          <p:cNvSpPr>
            <a:spLocks noGrp="1" noChangeArrowheads="1"/>
          </p:cNvSpPr>
          <p:nvPr>
            <p:ph type="body" idx="1"/>
          </p:nvPr>
        </p:nvSpPr>
        <p:spPr>
          <a:xfrm>
            <a:off x="4114800" y="1676400"/>
            <a:ext cx="4114800" cy="4572000"/>
          </a:xfrm>
        </p:spPr>
        <p:txBody>
          <a:bodyPr/>
          <a:lstStyle/>
          <a:p>
            <a:pPr eaLnBrk="1" hangingPunct="1">
              <a:lnSpc>
                <a:spcPct val="90000"/>
              </a:lnSpc>
              <a:buFontTx/>
              <a:buNone/>
              <a:defRPr/>
            </a:pPr>
            <a:r>
              <a:rPr lang="en-US" dirty="0">
                <a:ea typeface="+mn-ea"/>
                <a:cs typeface="+mn-cs"/>
              </a:rPr>
              <a:t>An S-R latch stores a single binary digit </a:t>
            </a:r>
            <a:br>
              <a:rPr lang="en-US" dirty="0">
                <a:ea typeface="+mn-ea"/>
                <a:cs typeface="+mn-cs"/>
              </a:rPr>
            </a:br>
            <a:r>
              <a:rPr lang="en-US" dirty="0">
                <a:ea typeface="+mn-ea"/>
                <a:cs typeface="+mn-cs"/>
              </a:rPr>
              <a:t>(1 or 0)</a:t>
            </a:r>
          </a:p>
          <a:p>
            <a:pPr eaLnBrk="1" hangingPunct="1">
              <a:lnSpc>
                <a:spcPct val="90000"/>
              </a:lnSpc>
              <a:spcBef>
                <a:spcPct val="70000"/>
              </a:spcBef>
              <a:buFontTx/>
              <a:buNone/>
              <a:defRPr/>
            </a:pPr>
            <a:r>
              <a:rPr lang="en-US" dirty="0">
                <a:ea typeface="+mn-ea"/>
                <a:cs typeface="+mn-cs"/>
              </a:rPr>
              <a:t>There are several ways an S-R latch circuit can be designed using various kinds of gates</a:t>
            </a:r>
          </a:p>
        </p:txBody>
      </p:sp>
      <p:pic>
        <p:nvPicPr>
          <p:cNvPr id="7" name="Picture 6" descr="The circuit diagram shows two NAND gates. The first NAND gate has its one of the input as 'S' and the other input is shorted to the output of the second NAND gate. The second NAND gate has its one of the input as 'R' and the other input is shorted to the output of the first NAND gate. Thus the resulting outputs from the two gates are named, 'X' and 'Y' respectively."/>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000" y="2438400"/>
            <a:ext cx="2346960" cy="2362200"/>
          </a:xfrm>
          <a:prstGeom prst="rect">
            <a:avLst/>
          </a:prstGeom>
        </p:spPr>
      </p:pic>
      <p:sp>
        <p:nvSpPr>
          <p:cNvPr id="2" name="Rectangle 1"/>
          <p:cNvSpPr/>
          <p:nvPr/>
        </p:nvSpPr>
        <p:spPr>
          <a:xfrm>
            <a:off x="1143000" y="4953000"/>
            <a:ext cx="1335622" cy="338554"/>
          </a:xfrm>
          <a:prstGeom prst="rect">
            <a:avLst/>
          </a:prstGeom>
        </p:spPr>
        <p:txBody>
          <a:bodyPr wrap="none">
            <a:spAutoFit/>
          </a:bodyPr>
          <a:lstStyle/>
          <a:p>
            <a:r>
              <a:rPr lang="en-IN" sz="1600" b="0" dirty="0">
                <a:latin typeface="+mn-lt"/>
              </a:rPr>
              <a:t>An S-R latch</a:t>
            </a: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83CE7E8D-3A2A-5546-96EE-8C5CB4A655FA}"/>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88B5D788-E185-DC4D-8663-57EDA706B597}" type="slidenum">
              <a:rPr lang="en-US" altLang="en-US" sz="1400"/>
              <a:pPr eaLnBrk="1" hangingPunct="1">
                <a:spcBef>
                  <a:spcPct val="0"/>
                </a:spcBef>
                <a:buClrTx/>
                <a:buFontTx/>
                <a:buNone/>
              </a:pPr>
              <a:t>32</a:t>
            </a:fld>
            <a:endParaRPr lang="en-US" altLang="en-US" sz="1400" dirty="0"/>
          </a:p>
        </p:txBody>
      </p:sp>
      <p:sp>
        <p:nvSpPr>
          <p:cNvPr id="191496" name="Rectangle 8">
            <a:extLst>
              <a:ext uri="{FF2B5EF4-FFF2-40B4-BE49-F238E27FC236}">
                <a16:creationId xmlns:a16="http://schemas.microsoft.com/office/drawing/2014/main" id="{FAFEA029-CEED-C240-BCF7-7BE3C249D5AA}"/>
              </a:ext>
            </a:extLst>
          </p:cNvPr>
          <p:cNvSpPr>
            <a:spLocks noGrp="1" noChangeArrowheads="1"/>
          </p:cNvSpPr>
          <p:nvPr>
            <p:ph type="title"/>
          </p:nvPr>
        </p:nvSpPr>
        <p:spPr>
          <a:xfrm>
            <a:off x="914400" y="152400"/>
            <a:ext cx="7467600" cy="1143000"/>
          </a:xfrm>
        </p:spPr>
        <p:txBody>
          <a:bodyPr/>
          <a:lstStyle/>
          <a:p>
            <a:pPr eaLnBrk="1" hangingPunct="1">
              <a:defRPr/>
            </a:pPr>
            <a:r>
              <a:rPr lang="en-US" dirty="0">
                <a:ea typeface="+mj-ea"/>
                <a:cs typeface="+mj-cs"/>
              </a:rPr>
              <a:t>Circuits as Memory </a:t>
            </a:r>
            <a:r>
              <a:rPr lang="en-US" sz="1800" dirty="0">
                <a:ea typeface="+mj-ea"/>
                <a:cs typeface="+mj-cs"/>
              </a:rPr>
              <a:t>(3 of 3)</a:t>
            </a:r>
          </a:p>
        </p:txBody>
      </p:sp>
      <p:sp>
        <p:nvSpPr>
          <p:cNvPr id="191497" name="Rectangle 9">
            <a:extLst>
              <a:ext uri="{FF2B5EF4-FFF2-40B4-BE49-F238E27FC236}">
                <a16:creationId xmlns:a16="http://schemas.microsoft.com/office/drawing/2014/main" id="{4A23CCED-CE1E-704D-A07D-464AA9F34F19}"/>
              </a:ext>
            </a:extLst>
          </p:cNvPr>
          <p:cNvSpPr>
            <a:spLocks noGrp="1" noChangeArrowheads="1"/>
          </p:cNvSpPr>
          <p:nvPr>
            <p:ph type="body" idx="1"/>
          </p:nvPr>
        </p:nvSpPr>
        <p:spPr>
          <a:xfrm>
            <a:off x="4191000" y="1371600"/>
            <a:ext cx="4114800" cy="4572000"/>
          </a:xfrm>
        </p:spPr>
        <p:txBody>
          <a:bodyPr/>
          <a:lstStyle/>
          <a:p>
            <a:pPr eaLnBrk="1" hangingPunct="1">
              <a:buFontTx/>
              <a:buNone/>
              <a:defRPr/>
            </a:pPr>
            <a:r>
              <a:rPr lang="en-US" sz="2100" dirty="0">
                <a:ea typeface="+mn-ea"/>
                <a:cs typeface="+mn-cs"/>
              </a:rPr>
              <a:t>Assume that S and R are never both 0 at the same time</a:t>
            </a:r>
          </a:p>
          <a:p>
            <a:pPr eaLnBrk="1" hangingPunct="1">
              <a:buFontTx/>
              <a:buNone/>
              <a:defRPr/>
            </a:pPr>
            <a:r>
              <a:rPr lang="en-US" sz="2100" dirty="0">
                <a:ea typeface="+mn-ea"/>
                <a:cs typeface="+mn-cs"/>
              </a:rPr>
              <a:t>The design of this circuit guarantees that the two outputs X and Y are always complements of each other</a:t>
            </a:r>
          </a:p>
          <a:p>
            <a:pPr eaLnBrk="1" hangingPunct="1">
              <a:buFontTx/>
              <a:buNone/>
              <a:defRPr/>
            </a:pPr>
            <a:r>
              <a:rPr lang="en-US" sz="2100" dirty="0">
                <a:ea typeface="+mn-ea"/>
                <a:cs typeface="+mn-cs"/>
              </a:rPr>
              <a:t>The value of X at any point in time is considered to be the current state of the circuit</a:t>
            </a:r>
          </a:p>
          <a:p>
            <a:pPr eaLnBrk="1" hangingPunct="1">
              <a:buFontTx/>
              <a:buNone/>
              <a:defRPr/>
            </a:pPr>
            <a:r>
              <a:rPr lang="en-US" sz="2100" dirty="0">
                <a:ea typeface="+mn-ea"/>
                <a:cs typeface="+mn-cs"/>
              </a:rPr>
              <a:t>Therefore, if X is 1, the circuit is storing a 1; if X is 0, the circuit is storing a 0</a:t>
            </a:r>
          </a:p>
        </p:txBody>
      </p:sp>
      <p:pic>
        <p:nvPicPr>
          <p:cNvPr id="7" name="Picture 6" descr="The circuit diagram shows two NAND gates. The first NAND gate has its one of the input as 'S' and the other input is shorted to the output of the second NAND gate. The second NAND gate has its one of the input as 'R' and the other input is shorted to the output of the first NAND gate. Thus the resulting outputs from the two gates are named, 'X' and 'Y' respectively."/>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200" y="2438400"/>
            <a:ext cx="2346960" cy="2362200"/>
          </a:xfrm>
          <a:prstGeom prst="rect">
            <a:avLst/>
          </a:prstGeom>
        </p:spPr>
      </p:pic>
      <p:sp>
        <p:nvSpPr>
          <p:cNvPr id="8" name="Rectangle 7"/>
          <p:cNvSpPr/>
          <p:nvPr/>
        </p:nvSpPr>
        <p:spPr>
          <a:xfrm>
            <a:off x="1219200" y="4953000"/>
            <a:ext cx="1335622" cy="338554"/>
          </a:xfrm>
          <a:prstGeom prst="rect">
            <a:avLst/>
          </a:prstGeom>
        </p:spPr>
        <p:txBody>
          <a:bodyPr wrap="none">
            <a:spAutoFit/>
          </a:bodyPr>
          <a:lstStyle/>
          <a:p>
            <a:r>
              <a:rPr lang="en-IN" sz="1600" b="0" dirty="0">
                <a:latin typeface="+mn-lt"/>
              </a:rPr>
              <a:t>An S-R latch</a:t>
            </a:r>
          </a:p>
        </p:txBody>
      </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CFD6DAF-C841-6C45-8511-A17088EACBCD}"/>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49323941-71A9-F149-B450-0681882D243B}" type="slidenum">
              <a:rPr lang="en-US" altLang="en-US" sz="1400"/>
              <a:pPr eaLnBrk="1" hangingPunct="1">
                <a:spcBef>
                  <a:spcPct val="0"/>
                </a:spcBef>
                <a:buClrTx/>
                <a:buFontTx/>
                <a:buNone/>
              </a:pPr>
              <a:t>33</a:t>
            </a:fld>
            <a:endParaRPr lang="en-US" altLang="en-US" sz="1400" dirty="0"/>
          </a:p>
        </p:txBody>
      </p:sp>
      <p:sp>
        <p:nvSpPr>
          <p:cNvPr id="155654" name="Rectangle 6">
            <a:extLst>
              <a:ext uri="{FF2B5EF4-FFF2-40B4-BE49-F238E27FC236}">
                <a16:creationId xmlns:a16="http://schemas.microsoft.com/office/drawing/2014/main" id="{D80A423C-B456-4A46-8679-84B8D53278CD}"/>
              </a:ext>
            </a:extLst>
          </p:cNvPr>
          <p:cNvSpPr>
            <a:spLocks noGrp="1" noChangeArrowheads="1"/>
          </p:cNvSpPr>
          <p:nvPr>
            <p:ph type="title"/>
          </p:nvPr>
        </p:nvSpPr>
        <p:spPr>
          <a:xfrm>
            <a:off x="914400" y="152400"/>
            <a:ext cx="7467600" cy="1143000"/>
          </a:xfrm>
        </p:spPr>
        <p:txBody>
          <a:bodyPr/>
          <a:lstStyle/>
          <a:p>
            <a:pPr eaLnBrk="1" hangingPunct="1">
              <a:defRPr/>
            </a:pPr>
            <a:r>
              <a:rPr lang="en-US" dirty="0">
                <a:ea typeface="+mj-ea"/>
                <a:cs typeface="+mj-cs"/>
              </a:rPr>
              <a:t>Integrated Circuits </a:t>
            </a:r>
            <a:r>
              <a:rPr lang="en-US" sz="1800" dirty="0">
                <a:ea typeface="+mj-ea"/>
                <a:cs typeface="+mj-cs"/>
              </a:rPr>
              <a:t>(1 of 3)</a:t>
            </a:r>
          </a:p>
        </p:txBody>
      </p:sp>
      <p:sp>
        <p:nvSpPr>
          <p:cNvPr id="155655" name="Rectangle 7">
            <a:extLst>
              <a:ext uri="{FF2B5EF4-FFF2-40B4-BE49-F238E27FC236}">
                <a16:creationId xmlns:a16="http://schemas.microsoft.com/office/drawing/2014/main" id="{232B3848-9C58-7841-AFFF-20CA72CAAC97}"/>
              </a:ext>
            </a:extLst>
          </p:cNvPr>
          <p:cNvSpPr>
            <a:spLocks noGrp="1" noChangeArrowheads="1"/>
          </p:cNvSpPr>
          <p:nvPr>
            <p:ph type="body" idx="1"/>
          </p:nvPr>
        </p:nvSpPr>
        <p:spPr>
          <a:xfrm>
            <a:off x="609600" y="1371600"/>
            <a:ext cx="8229600" cy="4572000"/>
          </a:xfrm>
        </p:spPr>
        <p:txBody>
          <a:bodyPr/>
          <a:lstStyle/>
          <a:p>
            <a:pPr eaLnBrk="1" hangingPunct="1">
              <a:buFontTx/>
              <a:buNone/>
              <a:defRPr/>
            </a:pPr>
            <a:r>
              <a:rPr lang="en-US" b="1" dirty="0">
                <a:solidFill>
                  <a:srgbClr val="FF6600"/>
                </a:solidFill>
                <a:ea typeface="+mn-ea"/>
                <a:cs typeface="+mn-cs"/>
              </a:rPr>
              <a:t>Integrated Circuit</a:t>
            </a:r>
            <a:r>
              <a:rPr lang="en-US" dirty="0">
                <a:solidFill>
                  <a:srgbClr val="FF6600"/>
                </a:solidFill>
                <a:ea typeface="+mn-ea"/>
                <a:cs typeface="+mn-cs"/>
              </a:rPr>
              <a:t> </a:t>
            </a:r>
            <a:r>
              <a:rPr lang="en-US" dirty="0">
                <a:ea typeface="+mn-ea"/>
                <a:cs typeface="+mn-cs"/>
              </a:rPr>
              <a:t>(also called a </a:t>
            </a:r>
            <a:r>
              <a:rPr lang="en-US" i="1" dirty="0">
                <a:ea typeface="+mn-ea"/>
                <a:cs typeface="+mn-cs"/>
              </a:rPr>
              <a:t>chip</a:t>
            </a:r>
            <a:r>
              <a:rPr lang="en-US" dirty="0">
                <a:ea typeface="+mn-ea"/>
                <a:cs typeface="+mn-cs"/>
              </a:rPr>
              <a:t>) </a:t>
            </a:r>
          </a:p>
          <a:p>
            <a:pPr eaLnBrk="1" hangingPunct="1">
              <a:buFontTx/>
              <a:buNone/>
              <a:defRPr/>
            </a:pPr>
            <a:r>
              <a:rPr lang="en-US" dirty="0">
                <a:ea typeface="+mn-ea"/>
                <a:cs typeface="+mn-cs"/>
              </a:rPr>
              <a:t>A piece of silicon on which multiple gates have been embedded</a:t>
            </a:r>
          </a:p>
          <a:p>
            <a:pPr eaLnBrk="1" hangingPunct="1">
              <a:buFontTx/>
              <a:buNone/>
              <a:defRPr/>
            </a:pPr>
            <a:r>
              <a:rPr lang="en-US" dirty="0">
                <a:ea typeface="+mn-ea"/>
                <a:cs typeface="+mn-cs"/>
              </a:rPr>
              <a:t>	Silicon pieces are mounted on a plastic or ceramic package with pins along the edges that can be soldered onto circuit boards or inserted into appropriate sockets</a:t>
            </a:r>
          </a:p>
        </p:txBody>
      </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3B7664A5-A49D-C147-9D01-DD180FC13496}"/>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19E475F8-5FD7-BD4D-B4C4-98C3F4BD9CB8}" type="slidenum">
              <a:rPr lang="en-US" altLang="en-US" sz="1400"/>
              <a:pPr eaLnBrk="1" hangingPunct="1">
                <a:spcBef>
                  <a:spcPct val="0"/>
                </a:spcBef>
                <a:buClrTx/>
                <a:buFontTx/>
                <a:buNone/>
              </a:pPr>
              <a:t>34</a:t>
            </a:fld>
            <a:endParaRPr lang="en-US" altLang="en-US" sz="1400" dirty="0"/>
          </a:p>
        </p:txBody>
      </p:sp>
      <p:sp>
        <p:nvSpPr>
          <p:cNvPr id="185346" name="Rectangle 2">
            <a:extLst>
              <a:ext uri="{FF2B5EF4-FFF2-40B4-BE49-F238E27FC236}">
                <a16:creationId xmlns:a16="http://schemas.microsoft.com/office/drawing/2014/main" id="{D40376EB-690D-9B48-8B0B-B374A7949CE7}"/>
              </a:ext>
            </a:extLst>
          </p:cNvPr>
          <p:cNvSpPr>
            <a:spLocks noGrp="1" noChangeArrowheads="1"/>
          </p:cNvSpPr>
          <p:nvPr>
            <p:ph type="title"/>
          </p:nvPr>
        </p:nvSpPr>
        <p:spPr>
          <a:xfrm>
            <a:off x="914400" y="152400"/>
            <a:ext cx="7467600" cy="1143000"/>
          </a:xfrm>
        </p:spPr>
        <p:txBody>
          <a:bodyPr/>
          <a:lstStyle/>
          <a:p>
            <a:pPr eaLnBrk="1" hangingPunct="1">
              <a:defRPr/>
            </a:pPr>
            <a:r>
              <a:rPr lang="en-US" dirty="0">
                <a:ea typeface="+mj-ea"/>
                <a:cs typeface="+mj-cs"/>
              </a:rPr>
              <a:t>Integrated Circuits </a:t>
            </a:r>
            <a:r>
              <a:rPr lang="en-US" sz="1800" dirty="0">
                <a:ea typeface="+mj-ea"/>
                <a:cs typeface="+mj-cs"/>
              </a:rPr>
              <a:t>(2 of 3)</a:t>
            </a:r>
          </a:p>
        </p:txBody>
      </p:sp>
      <p:sp>
        <p:nvSpPr>
          <p:cNvPr id="185347" name="Rectangle 3">
            <a:extLst>
              <a:ext uri="{FF2B5EF4-FFF2-40B4-BE49-F238E27FC236}">
                <a16:creationId xmlns:a16="http://schemas.microsoft.com/office/drawing/2014/main" id="{9C6E30EB-74C9-F149-8C30-B8523B39D207}"/>
              </a:ext>
            </a:extLst>
          </p:cNvPr>
          <p:cNvSpPr>
            <a:spLocks noGrp="1" noChangeArrowheads="1"/>
          </p:cNvSpPr>
          <p:nvPr>
            <p:ph type="body" idx="1"/>
          </p:nvPr>
        </p:nvSpPr>
        <p:spPr>
          <a:xfrm>
            <a:off x="457200" y="1447800"/>
            <a:ext cx="8229600" cy="1752600"/>
          </a:xfrm>
        </p:spPr>
        <p:txBody>
          <a:bodyPr>
            <a:normAutofit fontScale="85000" lnSpcReduction="10000"/>
          </a:bodyPr>
          <a:lstStyle/>
          <a:p>
            <a:pPr eaLnBrk="1" hangingPunct="1">
              <a:buFontTx/>
              <a:buNone/>
              <a:defRPr/>
            </a:pPr>
            <a:r>
              <a:rPr lang="en-US" dirty="0">
                <a:ea typeface="+mn-ea"/>
                <a:cs typeface="+mn-cs"/>
              </a:rPr>
              <a:t>Historically, integrated circuits have been classified by the number of gates (or transistors) they contain</a:t>
            </a:r>
          </a:p>
          <a:p>
            <a:pPr eaLnBrk="1" hangingPunct="1">
              <a:buFontTx/>
              <a:buNone/>
              <a:defRPr/>
            </a:pPr>
            <a:r>
              <a:rPr lang="en-US" dirty="0">
                <a:ea typeface="+mn-ea"/>
                <a:cs typeface="+mn-cs"/>
              </a:rPr>
              <a:t>As of 2014, chips exist with over 20 billion transistors</a:t>
            </a:r>
          </a:p>
        </p:txBody>
      </p:sp>
      <p:pic>
        <p:nvPicPr>
          <p:cNvPr id="37894" name="Picture 1">
            <a:extLst>
              <a:ext uri="{FF2B5EF4-FFF2-40B4-BE49-F238E27FC236}">
                <a16:creationId xmlns:a16="http://schemas.microsoft.com/office/drawing/2014/main" id="{BDC1B9FC-43A0-FC44-A0FD-1662AF75043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14400" y="3173674"/>
            <a:ext cx="7291917" cy="25241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2">
            <a:extLst>
              <a:ext uri="{FF2B5EF4-FFF2-40B4-BE49-F238E27FC236}">
                <a16:creationId xmlns:a16="http://schemas.microsoft.com/office/drawing/2014/main" id="{A75B39F7-F4D2-5844-A7AC-978FEB7A26FF}"/>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7EB5B8D5-C6EA-8E4C-84E6-F050F6DF50FD}" type="slidenum">
              <a:rPr lang="en-US" altLang="en-US" sz="1400"/>
              <a:pPr eaLnBrk="1" hangingPunct="1">
                <a:spcBef>
                  <a:spcPct val="0"/>
                </a:spcBef>
                <a:buClrTx/>
                <a:buFontTx/>
                <a:buNone/>
              </a:pPr>
              <a:t>35</a:t>
            </a:fld>
            <a:endParaRPr lang="en-US" altLang="en-US" sz="1400" dirty="0"/>
          </a:p>
        </p:txBody>
      </p:sp>
      <p:sp>
        <p:nvSpPr>
          <p:cNvPr id="186370" name="Rectangle 2">
            <a:extLst>
              <a:ext uri="{FF2B5EF4-FFF2-40B4-BE49-F238E27FC236}">
                <a16:creationId xmlns:a16="http://schemas.microsoft.com/office/drawing/2014/main" id="{44D6A90F-DB2B-2D46-B753-B6DA9066723B}"/>
              </a:ext>
            </a:extLst>
          </p:cNvPr>
          <p:cNvSpPr>
            <a:spLocks noGrp="1" noChangeArrowheads="1"/>
          </p:cNvSpPr>
          <p:nvPr>
            <p:ph type="title"/>
          </p:nvPr>
        </p:nvSpPr>
        <p:spPr>
          <a:xfrm>
            <a:off x="914400" y="152400"/>
            <a:ext cx="7467600" cy="1143000"/>
          </a:xfrm>
        </p:spPr>
        <p:txBody>
          <a:bodyPr/>
          <a:lstStyle/>
          <a:p>
            <a:pPr eaLnBrk="1" hangingPunct="1">
              <a:defRPr/>
            </a:pPr>
            <a:r>
              <a:rPr lang="en-US" dirty="0">
                <a:ea typeface="+mj-ea"/>
                <a:cs typeface="+mj-cs"/>
              </a:rPr>
              <a:t>Integrated Circuits </a:t>
            </a:r>
            <a:r>
              <a:rPr lang="en-US" sz="1800" dirty="0">
                <a:ea typeface="+mj-ea"/>
                <a:cs typeface="+mj-cs"/>
              </a:rPr>
              <a:t>(3 of 3)</a:t>
            </a:r>
          </a:p>
        </p:txBody>
      </p:sp>
      <p:pic>
        <p:nvPicPr>
          <p:cNvPr id="3" name="Picture 2" descr="The SSI chip shows four NAND gates. The first NAND gate has its inputs connected to the pins 13 and 14 with its output connected to the pin 11. The second NAND gate has its inputs and output connected to the pins 10, 9, and 8 respectively. For the third and fourth NAND gates, the inputs and outputs are connected to the pins 1, 2, and 3; 4, 5, and 6 respectively. The pins 14 and 7 of the SSI chip are connected to 'Power' and 'Ground' terminal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9616" y="1524000"/>
            <a:ext cx="6297168" cy="4017264"/>
          </a:xfrm>
          <a:prstGeom prst="rect">
            <a:avLst/>
          </a:prstGeom>
        </p:spPr>
      </p:pic>
      <p:sp>
        <p:nvSpPr>
          <p:cNvPr id="2" name="Rectangle 1"/>
          <p:cNvSpPr/>
          <p:nvPr/>
        </p:nvSpPr>
        <p:spPr>
          <a:xfrm>
            <a:off x="1499616" y="5681246"/>
            <a:ext cx="4748784" cy="338554"/>
          </a:xfrm>
          <a:prstGeom prst="rect">
            <a:avLst/>
          </a:prstGeom>
        </p:spPr>
        <p:txBody>
          <a:bodyPr wrap="square">
            <a:spAutoFit/>
          </a:bodyPr>
          <a:lstStyle/>
          <a:p>
            <a:r>
              <a:rPr lang="en-IN" sz="1600" b="0" dirty="0">
                <a:latin typeface="+mn-lt"/>
              </a:rPr>
              <a:t>An SSI chip containing independent NAND gates</a:t>
            </a:r>
          </a:p>
        </p:txBody>
      </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FC5087B-0337-5E4E-8634-FF1AFC3E2542}"/>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61A65181-8560-004A-BBFF-AAFF19755292}" type="slidenum">
              <a:rPr lang="en-US" altLang="en-US" sz="1400"/>
              <a:pPr eaLnBrk="1" hangingPunct="1">
                <a:spcBef>
                  <a:spcPct val="0"/>
                </a:spcBef>
                <a:buClrTx/>
                <a:buFontTx/>
                <a:buNone/>
              </a:pPr>
              <a:t>36</a:t>
            </a:fld>
            <a:endParaRPr lang="en-US" altLang="en-US" sz="1400" dirty="0"/>
          </a:p>
        </p:txBody>
      </p:sp>
      <p:sp>
        <p:nvSpPr>
          <p:cNvPr id="156680" name="Rectangle 8">
            <a:extLst>
              <a:ext uri="{FF2B5EF4-FFF2-40B4-BE49-F238E27FC236}">
                <a16:creationId xmlns:a16="http://schemas.microsoft.com/office/drawing/2014/main" id="{DF22C17A-3157-5F4B-9481-29020CACB8ED}"/>
              </a:ext>
            </a:extLst>
          </p:cNvPr>
          <p:cNvSpPr>
            <a:spLocks noGrp="1" noChangeArrowheads="1"/>
          </p:cNvSpPr>
          <p:nvPr>
            <p:ph type="title"/>
          </p:nvPr>
        </p:nvSpPr>
        <p:spPr>
          <a:xfrm>
            <a:off x="685800" y="152400"/>
            <a:ext cx="7467600" cy="1143000"/>
          </a:xfrm>
        </p:spPr>
        <p:txBody>
          <a:bodyPr/>
          <a:lstStyle/>
          <a:p>
            <a:pPr eaLnBrk="1" hangingPunct="1">
              <a:defRPr/>
            </a:pPr>
            <a:r>
              <a:rPr lang="en-US" dirty="0">
                <a:ea typeface="+mj-ea"/>
                <a:cs typeface="+mj-cs"/>
              </a:rPr>
              <a:t>CPU Chips</a:t>
            </a:r>
          </a:p>
        </p:txBody>
      </p:sp>
      <p:sp>
        <p:nvSpPr>
          <p:cNvPr id="156681" name="Rectangle 9">
            <a:extLst>
              <a:ext uri="{FF2B5EF4-FFF2-40B4-BE49-F238E27FC236}">
                <a16:creationId xmlns:a16="http://schemas.microsoft.com/office/drawing/2014/main" id="{3AC9391A-659A-B447-BD96-B599A8DE8720}"/>
              </a:ext>
            </a:extLst>
          </p:cNvPr>
          <p:cNvSpPr>
            <a:spLocks noGrp="1" noChangeArrowheads="1"/>
          </p:cNvSpPr>
          <p:nvPr>
            <p:ph type="body" idx="1"/>
          </p:nvPr>
        </p:nvSpPr>
        <p:spPr>
          <a:xfrm>
            <a:off x="457200" y="1371600"/>
            <a:ext cx="8305800" cy="4572000"/>
          </a:xfrm>
        </p:spPr>
        <p:txBody>
          <a:bodyPr/>
          <a:lstStyle/>
          <a:p>
            <a:pPr eaLnBrk="1" hangingPunct="1">
              <a:buFontTx/>
              <a:buNone/>
              <a:defRPr/>
            </a:pPr>
            <a:r>
              <a:rPr lang="en-US" dirty="0">
                <a:ea typeface="+mn-ea"/>
                <a:cs typeface="+mn-cs"/>
              </a:rPr>
              <a:t>The most important integrated circuit </a:t>
            </a:r>
            <a:br>
              <a:rPr lang="en-US" dirty="0">
                <a:ea typeface="+mn-ea"/>
                <a:cs typeface="+mn-cs"/>
              </a:rPr>
            </a:br>
            <a:r>
              <a:rPr lang="en-US" dirty="0">
                <a:ea typeface="+mn-ea"/>
                <a:cs typeface="+mn-cs"/>
              </a:rPr>
              <a:t>in any computer is the </a:t>
            </a:r>
            <a:r>
              <a:rPr lang="en-US" dirty="0">
                <a:solidFill>
                  <a:srgbClr val="FF6600"/>
                </a:solidFill>
                <a:ea typeface="+mn-ea"/>
                <a:cs typeface="+mn-cs"/>
              </a:rPr>
              <a:t>central processing unit</a:t>
            </a:r>
            <a:r>
              <a:rPr lang="en-US" dirty="0">
                <a:ea typeface="+mn-ea"/>
                <a:cs typeface="+mn-cs"/>
              </a:rPr>
              <a:t>, or CPU</a:t>
            </a:r>
          </a:p>
          <a:p>
            <a:pPr eaLnBrk="1" hangingPunct="1">
              <a:buFontTx/>
              <a:buNone/>
              <a:defRPr/>
            </a:pPr>
            <a:r>
              <a:rPr lang="en-US" dirty="0">
                <a:ea typeface="+mn-ea"/>
                <a:cs typeface="+mn-cs"/>
              </a:rPr>
              <a:t>Each CPU chip has a large number of pins through which essentially all communication in a computer system occurs</a:t>
            </a:r>
          </a:p>
        </p:txBody>
      </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8D60641-2A53-B147-9D16-81809D8E2AE8}"/>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3FDCD206-BD81-324A-AA3D-D850C8263017}" type="slidenum">
              <a:rPr lang="en-US" altLang="en-US" sz="1400"/>
              <a:pPr eaLnBrk="1" hangingPunct="1">
                <a:spcBef>
                  <a:spcPct val="0"/>
                </a:spcBef>
                <a:buClrTx/>
                <a:buFontTx/>
                <a:buNone/>
              </a:pPr>
              <a:t>37</a:t>
            </a:fld>
            <a:endParaRPr lang="en-US" altLang="en-US" sz="1400" dirty="0"/>
          </a:p>
        </p:txBody>
      </p:sp>
      <p:sp>
        <p:nvSpPr>
          <p:cNvPr id="196610" name="Rectangle 2">
            <a:extLst>
              <a:ext uri="{FF2B5EF4-FFF2-40B4-BE49-F238E27FC236}">
                <a16:creationId xmlns:a16="http://schemas.microsoft.com/office/drawing/2014/main" id="{CA0E1C27-F7AB-6846-BD11-F9B519769926}"/>
              </a:ext>
            </a:extLst>
          </p:cNvPr>
          <p:cNvSpPr>
            <a:spLocks noGrp="1" noChangeArrowheads="1"/>
          </p:cNvSpPr>
          <p:nvPr>
            <p:ph type="title"/>
          </p:nvPr>
        </p:nvSpPr>
        <p:spPr/>
        <p:txBody>
          <a:bodyPr/>
          <a:lstStyle/>
          <a:p>
            <a:pPr eaLnBrk="1" hangingPunct="1">
              <a:defRPr/>
            </a:pPr>
            <a:r>
              <a:rPr lang="en-US" dirty="0">
                <a:cs typeface="+mj-cs"/>
              </a:rPr>
              <a:t>Ethical Issues</a:t>
            </a:r>
          </a:p>
        </p:txBody>
      </p:sp>
      <p:sp>
        <p:nvSpPr>
          <p:cNvPr id="196611" name="Rectangle 3">
            <a:extLst>
              <a:ext uri="{FF2B5EF4-FFF2-40B4-BE49-F238E27FC236}">
                <a16:creationId xmlns:a16="http://schemas.microsoft.com/office/drawing/2014/main" id="{734E0E9A-A1E3-1644-A37D-0B1E22050AC0}"/>
              </a:ext>
            </a:extLst>
          </p:cNvPr>
          <p:cNvSpPr>
            <a:spLocks noGrp="1" noChangeArrowheads="1"/>
          </p:cNvSpPr>
          <p:nvPr>
            <p:ph type="body" idx="1"/>
          </p:nvPr>
        </p:nvSpPr>
        <p:spPr>
          <a:xfrm>
            <a:off x="457200" y="1295400"/>
            <a:ext cx="8229600" cy="4572000"/>
          </a:xfrm>
        </p:spPr>
        <p:txBody>
          <a:bodyPr/>
          <a:lstStyle/>
          <a:p>
            <a:pPr marL="0" indent="0" eaLnBrk="1" hangingPunct="1">
              <a:buFontTx/>
              <a:buNone/>
              <a:defRPr/>
            </a:pPr>
            <a:r>
              <a:rPr lang="en-US" b="1" dirty="0">
                <a:cs typeface="+mn-cs"/>
              </a:rPr>
              <a:t>Codes of Ethics</a:t>
            </a:r>
          </a:p>
          <a:p>
            <a:pPr marL="0" indent="0" eaLnBrk="1" hangingPunct="1">
              <a:spcBef>
                <a:spcPts val="1920"/>
              </a:spcBef>
              <a:buFontTx/>
              <a:buNone/>
              <a:defRPr/>
            </a:pPr>
            <a:r>
              <a:rPr lang="en-US" dirty="0">
                <a:cs typeface="+mn-cs"/>
              </a:rPr>
              <a:t>	</a:t>
            </a:r>
            <a:r>
              <a:rPr lang="en-US" sz="2800" i="1" dirty="0">
                <a:cs typeface="+mn-cs"/>
              </a:rPr>
              <a:t>Which professional organization is more		focused on the hardware side?</a:t>
            </a:r>
          </a:p>
          <a:p>
            <a:pPr marL="0" indent="0" eaLnBrk="1" hangingPunct="1">
              <a:spcBef>
                <a:spcPts val="1920"/>
              </a:spcBef>
              <a:buFontTx/>
              <a:buNone/>
              <a:defRPr/>
            </a:pPr>
            <a:r>
              <a:rPr lang="en-US" sz="2800" i="1" dirty="0">
                <a:cs typeface="+mn-cs"/>
              </a:rPr>
              <a:t>	Which is more focused on the software side?</a:t>
            </a:r>
          </a:p>
          <a:p>
            <a:pPr marL="0" indent="0" eaLnBrk="1" hangingPunct="1">
              <a:spcBef>
                <a:spcPts val="1920"/>
              </a:spcBef>
              <a:buFontTx/>
              <a:buNone/>
              <a:defRPr/>
            </a:pPr>
            <a:r>
              <a:rPr lang="en-US" sz="2800" i="1" dirty="0">
                <a:cs typeface="+mn-cs"/>
              </a:rPr>
              <a:t>	How are their codes of ethics alike?</a:t>
            </a:r>
          </a:p>
          <a:p>
            <a:pPr marL="0" indent="0" eaLnBrk="1" hangingPunct="1">
              <a:spcBef>
                <a:spcPts val="1920"/>
              </a:spcBef>
              <a:buFontTx/>
              <a:buNone/>
              <a:defRPr/>
            </a:pPr>
            <a:r>
              <a:rPr lang="en-US" sz="2800" i="1" dirty="0">
                <a:cs typeface="+mn-cs"/>
              </a:rPr>
              <a:t>	How do they differ?</a:t>
            </a:r>
          </a:p>
          <a:p>
            <a:pPr marL="0" indent="0" eaLnBrk="1" hangingPunct="1">
              <a:buFontTx/>
              <a:buNone/>
              <a:defRPr/>
            </a:pPr>
            <a:endParaRPr lang="en-US" i="1" dirty="0">
              <a:cs typeface="+mn-cs"/>
            </a:endParaRPr>
          </a:p>
          <a:p>
            <a:pPr marL="0" indent="0" eaLnBrk="1" hangingPunct="1">
              <a:spcBef>
                <a:spcPts val="1920"/>
              </a:spcBef>
              <a:buFontTx/>
              <a:buNone/>
              <a:defRPr/>
            </a:pPr>
            <a:r>
              <a:rPr lang="en-US" i="1" dirty="0">
                <a:cs typeface="+mn-cs"/>
              </a:rPr>
              <a:t>	</a:t>
            </a:r>
          </a:p>
          <a:p>
            <a:pPr marL="0" indent="0" eaLnBrk="1" hangingPunct="1">
              <a:buFontTx/>
              <a:buNone/>
              <a:defRPr/>
            </a:pPr>
            <a:r>
              <a:rPr lang="en-US" dirty="0">
                <a:cs typeface="+mn-cs"/>
              </a:rPr>
              <a:t>	 </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8EBA870A-4135-1E41-9458-C862E34B4F17}"/>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32BEB304-C505-4A41-AAEE-F2CA9420B7D2}" type="slidenum">
              <a:rPr lang="en-US" altLang="en-US" sz="1400"/>
              <a:pPr eaLnBrk="1" hangingPunct="1">
                <a:spcBef>
                  <a:spcPct val="0"/>
                </a:spcBef>
                <a:buClrTx/>
                <a:buFontTx/>
                <a:buNone/>
              </a:pPr>
              <a:t>38</a:t>
            </a:fld>
            <a:endParaRPr lang="en-US" altLang="en-US" sz="1400" dirty="0"/>
          </a:p>
        </p:txBody>
      </p:sp>
      <p:sp>
        <p:nvSpPr>
          <p:cNvPr id="197634" name="Rectangle 2">
            <a:extLst>
              <a:ext uri="{FF2B5EF4-FFF2-40B4-BE49-F238E27FC236}">
                <a16:creationId xmlns:a16="http://schemas.microsoft.com/office/drawing/2014/main" id="{3F2C5095-38C8-ED4B-B441-F557C3C20135}"/>
              </a:ext>
            </a:extLst>
          </p:cNvPr>
          <p:cNvSpPr>
            <a:spLocks noGrp="1" noChangeArrowheads="1"/>
          </p:cNvSpPr>
          <p:nvPr>
            <p:ph type="title"/>
          </p:nvPr>
        </p:nvSpPr>
        <p:spPr>
          <a:xfrm>
            <a:off x="914400" y="152400"/>
            <a:ext cx="7467600" cy="1143000"/>
          </a:xfrm>
        </p:spPr>
        <p:txBody>
          <a:bodyPr/>
          <a:lstStyle/>
          <a:p>
            <a:pPr eaLnBrk="1" hangingPunct="1">
              <a:defRPr/>
            </a:pPr>
            <a:r>
              <a:rPr lang="en-US" dirty="0">
                <a:ea typeface="+mj-ea"/>
                <a:cs typeface="+mj-cs"/>
              </a:rPr>
              <a:t>Who Am I?</a:t>
            </a:r>
          </a:p>
        </p:txBody>
      </p:sp>
      <p:sp>
        <p:nvSpPr>
          <p:cNvPr id="197637" name="Rectangle 5">
            <a:extLst>
              <a:ext uri="{FF2B5EF4-FFF2-40B4-BE49-F238E27FC236}">
                <a16:creationId xmlns:a16="http://schemas.microsoft.com/office/drawing/2014/main" id="{1A168DC3-DABD-D84A-BBF4-E5312B6BDBAC}"/>
              </a:ext>
            </a:extLst>
          </p:cNvPr>
          <p:cNvSpPr>
            <a:spLocks noChangeArrowheads="1"/>
          </p:cNvSpPr>
          <p:nvPr/>
        </p:nvSpPr>
        <p:spPr bwMode="auto">
          <a:xfrm>
            <a:off x="1219200" y="4419600"/>
            <a:ext cx="6781800" cy="1600200"/>
          </a:xfrm>
          <a:prstGeom prst="rect">
            <a:avLst/>
          </a:prstGeom>
          <a:solidFill>
            <a:schemeClr val="accent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a:defRPr/>
            </a:pPr>
            <a:r>
              <a:rPr lang="en-US" b="0" i="1" dirty="0">
                <a:latin typeface="Arial" charset="0"/>
                <a:ea typeface="ＭＳ Ｐゴシック" charset="0"/>
              </a:rPr>
              <a:t>I didn’t get much recognition at the time, </a:t>
            </a:r>
            <a:br>
              <a:rPr lang="en-US" b="0" i="1" dirty="0">
                <a:latin typeface="Arial" charset="0"/>
                <a:ea typeface="ＭＳ Ｐゴシック" charset="0"/>
              </a:rPr>
            </a:br>
            <a:r>
              <a:rPr lang="en-US" b="0" i="1" dirty="0">
                <a:latin typeface="Arial" charset="0"/>
                <a:ea typeface="ＭＳ Ｐゴシック" charset="0"/>
              </a:rPr>
              <a:t>but my book formed the basis for the </a:t>
            </a:r>
            <a:br>
              <a:rPr lang="en-US" b="0" i="1" dirty="0">
                <a:latin typeface="Arial" charset="0"/>
                <a:ea typeface="ＭＳ Ｐゴシック" charset="0"/>
              </a:rPr>
            </a:br>
            <a:r>
              <a:rPr lang="en-US" b="0" i="1" dirty="0">
                <a:latin typeface="Arial" charset="0"/>
                <a:ea typeface="ＭＳ Ｐゴシック" charset="0"/>
              </a:rPr>
              <a:t>development of digital computers. </a:t>
            </a:r>
            <a:br>
              <a:rPr lang="en-US" b="0" i="1" dirty="0">
                <a:latin typeface="Arial" charset="0"/>
                <a:ea typeface="ＭＳ Ｐゴシック" charset="0"/>
              </a:rPr>
            </a:br>
            <a:r>
              <a:rPr lang="en-US" b="0" i="1" dirty="0">
                <a:latin typeface="Arial" charset="0"/>
                <a:ea typeface="ＭＳ Ｐゴシック" charset="0"/>
              </a:rPr>
              <a:t>Can you name its contribution?</a:t>
            </a:r>
            <a:endParaRPr lang="en-US" b="0" dirty="0">
              <a:latin typeface="Times New Roman" charset="0"/>
              <a:ea typeface="ＭＳ Ｐゴシック" charset="0"/>
            </a:endParaRPr>
          </a:p>
        </p:txBody>
      </p:sp>
      <p:pic>
        <p:nvPicPr>
          <p:cNvPr id="4" name="Picture 3" descr="A sketch of George Bool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9648" y="1295400"/>
            <a:ext cx="2660904" cy="3008376"/>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F7766364-5E2E-3B46-A78E-59595A8CF147}"/>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9607C44E-DBAF-3E41-9324-EE8B31FABC60}" type="slidenum">
              <a:rPr lang="en-US" altLang="en-US" sz="1400"/>
              <a:pPr eaLnBrk="1" hangingPunct="1">
                <a:spcBef>
                  <a:spcPct val="0"/>
                </a:spcBef>
                <a:buClrTx/>
                <a:buFontTx/>
                <a:buNone/>
              </a:pPr>
              <a:t>39</a:t>
            </a:fld>
            <a:endParaRPr lang="en-US" altLang="en-US" sz="1400" dirty="0"/>
          </a:p>
        </p:txBody>
      </p:sp>
      <p:sp>
        <p:nvSpPr>
          <p:cNvPr id="198658" name="Rectangle 2">
            <a:extLst>
              <a:ext uri="{FF2B5EF4-FFF2-40B4-BE49-F238E27FC236}">
                <a16:creationId xmlns:a16="http://schemas.microsoft.com/office/drawing/2014/main" id="{1315BD0B-933E-224C-8AAF-9541EBB47F92}"/>
              </a:ext>
            </a:extLst>
          </p:cNvPr>
          <p:cNvSpPr>
            <a:spLocks noGrp="1" noChangeArrowheads="1"/>
          </p:cNvSpPr>
          <p:nvPr>
            <p:ph type="title"/>
          </p:nvPr>
        </p:nvSpPr>
        <p:spPr/>
        <p:txBody>
          <a:bodyPr/>
          <a:lstStyle/>
          <a:p>
            <a:pPr eaLnBrk="1" hangingPunct="1">
              <a:defRPr/>
            </a:pPr>
            <a:r>
              <a:rPr lang="en-US" i="1" dirty="0">
                <a:ea typeface="+mj-ea"/>
                <a:cs typeface="+mj-cs"/>
              </a:rPr>
              <a:t>Do You Know?</a:t>
            </a:r>
          </a:p>
        </p:txBody>
      </p:sp>
      <p:sp>
        <p:nvSpPr>
          <p:cNvPr id="198661" name="Rectangle 5">
            <a:extLst>
              <a:ext uri="{FF2B5EF4-FFF2-40B4-BE49-F238E27FC236}">
                <a16:creationId xmlns:a16="http://schemas.microsoft.com/office/drawing/2014/main" id="{422021C7-5624-8E46-9463-DEB06B470740}"/>
              </a:ext>
            </a:extLst>
          </p:cNvPr>
          <p:cNvSpPr>
            <a:spLocks noChangeArrowheads="1"/>
          </p:cNvSpPr>
          <p:nvPr/>
        </p:nvSpPr>
        <p:spPr bwMode="auto">
          <a:xfrm>
            <a:off x="1828800" y="2667000"/>
            <a:ext cx="6019800" cy="3429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defRPr/>
            </a:pPr>
            <a:r>
              <a:rPr lang="en-US" sz="1600" b="0" i="1" dirty="0">
                <a:latin typeface="Arial" charset="0"/>
                <a:ea typeface="ＭＳ Ｐゴシック" charset="0"/>
              </a:rPr>
              <a:t>What is the name of the study of materials </a:t>
            </a:r>
          </a:p>
          <a:p>
            <a:pPr>
              <a:defRPr/>
            </a:pPr>
            <a:r>
              <a:rPr lang="en-US" sz="1600" b="0" i="1" dirty="0">
                <a:latin typeface="Arial" charset="0"/>
                <a:ea typeface="ＭＳ Ｐゴシック" charset="0"/>
              </a:rPr>
              <a:t>smaller than 100 nanometers?</a:t>
            </a:r>
          </a:p>
          <a:p>
            <a:pPr>
              <a:defRPr/>
            </a:pPr>
            <a:endParaRPr lang="en-US" sz="1600" b="0" i="1" dirty="0">
              <a:latin typeface="Arial" charset="0"/>
              <a:ea typeface="ＭＳ Ｐゴシック" charset="0"/>
            </a:endParaRPr>
          </a:p>
          <a:p>
            <a:pPr>
              <a:defRPr/>
            </a:pPr>
            <a:r>
              <a:rPr lang="en-US" sz="1600" b="0" i="1" dirty="0">
                <a:latin typeface="Arial" charset="0"/>
                <a:ea typeface="ＭＳ Ｐゴシック" charset="0"/>
              </a:rPr>
              <a:t>What topic in computer science education </a:t>
            </a:r>
            <a:br>
              <a:rPr lang="en-US" sz="1600" b="0" i="1" dirty="0">
                <a:latin typeface="Arial" charset="0"/>
                <a:ea typeface="ＭＳ Ｐゴシック" charset="0"/>
              </a:rPr>
            </a:br>
            <a:r>
              <a:rPr lang="en-US" sz="1600" b="0" i="1" dirty="0">
                <a:latin typeface="Arial" charset="0"/>
                <a:ea typeface="ＭＳ Ｐゴシック" charset="0"/>
              </a:rPr>
              <a:t>is referred to as “the tenth strand”?</a:t>
            </a:r>
            <a:br>
              <a:rPr lang="en-US" sz="1600" b="0" i="1" dirty="0">
                <a:latin typeface="Arial" charset="0"/>
                <a:ea typeface="ＭＳ Ｐゴシック" charset="0"/>
              </a:rPr>
            </a:br>
            <a:br>
              <a:rPr lang="en-US" sz="1600" b="0" i="1" dirty="0">
                <a:latin typeface="Arial" charset="0"/>
                <a:ea typeface="ＭＳ Ｐゴシック" charset="0"/>
              </a:rPr>
            </a:br>
            <a:r>
              <a:rPr lang="en-US" sz="1600" b="0" i="1" dirty="0">
                <a:latin typeface="Arial" charset="0"/>
                <a:ea typeface="ＭＳ Ｐゴシック" charset="0"/>
              </a:rPr>
              <a:t>Who wrote about the fundamental problem </a:t>
            </a:r>
            <a:br>
              <a:rPr lang="en-US" sz="1600" b="0" i="1" dirty="0">
                <a:latin typeface="Arial" charset="0"/>
                <a:ea typeface="ＭＳ Ｐゴシック" charset="0"/>
              </a:rPr>
            </a:br>
            <a:r>
              <a:rPr lang="en-US" sz="1600" b="0" i="1" dirty="0">
                <a:latin typeface="Arial" charset="0"/>
                <a:ea typeface="ＭＳ Ｐゴシック" charset="0"/>
              </a:rPr>
              <a:t>of expressing thought by means of symbols?</a:t>
            </a:r>
          </a:p>
          <a:p>
            <a:pPr>
              <a:defRPr/>
            </a:pPr>
            <a:endParaRPr lang="en-US" sz="1600" b="0" i="1" dirty="0">
              <a:latin typeface="Arial" charset="0"/>
              <a:ea typeface="ＭＳ Ｐゴシック" charset="0"/>
            </a:endParaRPr>
          </a:p>
          <a:p>
            <a:pPr>
              <a:defRPr/>
            </a:pPr>
            <a:r>
              <a:rPr lang="en-US" sz="1600" b="0" i="1" dirty="0">
                <a:latin typeface="Arial" charset="0"/>
                <a:ea typeface="ＭＳ Ｐゴシック" charset="0"/>
              </a:rPr>
              <a:t>What did Maurice Wilkes realize in 1949?</a:t>
            </a:r>
          </a:p>
          <a:p>
            <a:pPr>
              <a:defRPr/>
            </a:pPr>
            <a:endParaRPr lang="en-US" sz="1600" b="0" i="1" dirty="0">
              <a:latin typeface="Arial" charset="0"/>
              <a:ea typeface="ＭＳ Ｐゴシック" charset="0"/>
            </a:endParaRPr>
          </a:p>
          <a:p>
            <a:pPr>
              <a:defRPr/>
            </a:pPr>
            <a:r>
              <a:rPr lang="en-US" sz="1600" b="0" i="1" dirty="0">
                <a:latin typeface="Arial" charset="0"/>
                <a:ea typeface="ＭＳ Ｐゴシック" charset="0"/>
              </a:rPr>
              <a:t>What two (or more) concepts can be </a:t>
            </a:r>
            <a:br>
              <a:rPr lang="en-US" sz="1600" b="0" i="1" dirty="0">
                <a:latin typeface="Arial" charset="0"/>
                <a:ea typeface="ＭＳ Ｐゴシック" charset="0"/>
              </a:rPr>
            </a:br>
            <a:r>
              <a:rPr lang="en-US" sz="1600" b="0" i="1" dirty="0">
                <a:latin typeface="Arial" charset="0"/>
                <a:ea typeface="ＭＳ Ｐゴシック" charset="0"/>
              </a:rPr>
              <a:t>referred to by the term “computer ethics”?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3904C28-6995-984C-ACF0-C6CECBBBDB61}"/>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CD865329-B8E1-1E4A-A87E-CF76F6AB6E09}" type="slidenum">
              <a:rPr lang="en-US" altLang="en-US" sz="1400"/>
              <a:pPr eaLnBrk="1" hangingPunct="1">
                <a:spcBef>
                  <a:spcPct val="0"/>
                </a:spcBef>
                <a:buClrTx/>
                <a:buFontTx/>
                <a:buNone/>
              </a:pPr>
              <a:t>4</a:t>
            </a:fld>
            <a:endParaRPr lang="en-US" altLang="en-US" sz="1400" dirty="0"/>
          </a:p>
        </p:txBody>
      </p:sp>
      <p:sp>
        <p:nvSpPr>
          <p:cNvPr id="138246" name="Rectangle 6">
            <a:extLst>
              <a:ext uri="{FF2B5EF4-FFF2-40B4-BE49-F238E27FC236}">
                <a16:creationId xmlns:a16="http://schemas.microsoft.com/office/drawing/2014/main" id="{5B6D0127-3324-2548-828C-2E13AB966995}"/>
              </a:ext>
            </a:extLst>
          </p:cNvPr>
          <p:cNvSpPr>
            <a:spLocks noGrp="1" noChangeArrowheads="1"/>
          </p:cNvSpPr>
          <p:nvPr>
            <p:ph type="title"/>
          </p:nvPr>
        </p:nvSpPr>
        <p:spPr>
          <a:xfrm>
            <a:off x="838200" y="152400"/>
            <a:ext cx="7467600" cy="1143000"/>
          </a:xfrm>
        </p:spPr>
        <p:txBody>
          <a:bodyPr/>
          <a:lstStyle/>
          <a:p>
            <a:pPr eaLnBrk="1" hangingPunct="1">
              <a:defRPr/>
            </a:pPr>
            <a:r>
              <a:rPr lang="en-US" dirty="0">
                <a:ea typeface="+mj-ea"/>
                <a:cs typeface="+mj-cs"/>
              </a:rPr>
              <a:t>Computers and Electricity </a:t>
            </a:r>
            <a:r>
              <a:rPr lang="en-US" sz="1800" dirty="0">
                <a:ea typeface="+mj-ea"/>
                <a:cs typeface="+mj-cs"/>
              </a:rPr>
              <a:t>(1 of 2)</a:t>
            </a:r>
          </a:p>
        </p:txBody>
      </p:sp>
      <p:sp>
        <p:nvSpPr>
          <p:cNvPr id="138247" name="Rectangle 7">
            <a:extLst>
              <a:ext uri="{FF2B5EF4-FFF2-40B4-BE49-F238E27FC236}">
                <a16:creationId xmlns:a16="http://schemas.microsoft.com/office/drawing/2014/main" id="{C41194AD-8FFD-ED4C-BE34-E2F70B801AAC}"/>
              </a:ext>
            </a:extLst>
          </p:cNvPr>
          <p:cNvSpPr>
            <a:spLocks noGrp="1" noChangeArrowheads="1"/>
          </p:cNvSpPr>
          <p:nvPr>
            <p:ph type="body" idx="1"/>
          </p:nvPr>
        </p:nvSpPr>
        <p:spPr/>
        <p:txBody>
          <a:bodyPr/>
          <a:lstStyle/>
          <a:p>
            <a:pPr eaLnBrk="1" hangingPunct="1">
              <a:lnSpc>
                <a:spcPct val="80000"/>
              </a:lnSpc>
              <a:buFontTx/>
              <a:buNone/>
              <a:defRPr/>
            </a:pPr>
            <a:r>
              <a:rPr lang="en-US" b="1" dirty="0">
                <a:solidFill>
                  <a:srgbClr val="FF6600"/>
                </a:solidFill>
                <a:ea typeface="+mn-ea"/>
                <a:cs typeface="+mn-cs"/>
              </a:rPr>
              <a:t>Gate</a:t>
            </a:r>
            <a:r>
              <a:rPr lang="en-US" dirty="0">
                <a:solidFill>
                  <a:srgbClr val="FF6600"/>
                </a:solidFill>
                <a:ea typeface="+mn-ea"/>
                <a:cs typeface="+mn-cs"/>
              </a:rPr>
              <a:t> </a:t>
            </a:r>
          </a:p>
          <a:p>
            <a:pPr eaLnBrk="1" hangingPunct="1">
              <a:lnSpc>
                <a:spcPct val="70000"/>
              </a:lnSpc>
              <a:buFontTx/>
              <a:buNone/>
              <a:defRPr/>
            </a:pPr>
            <a:r>
              <a:rPr lang="en-US" dirty="0">
                <a:ea typeface="+mn-ea"/>
                <a:cs typeface="+mn-cs"/>
              </a:rPr>
              <a:t>A device that performs a basic operation on</a:t>
            </a:r>
          </a:p>
          <a:p>
            <a:pPr eaLnBrk="1" hangingPunct="1">
              <a:lnSpc>
                <a:spcPct val="70000"/>
              </a:lnSpc>
              <a:buFontTx/>
              <a:buNone/>
              <a:defRPr/>
            </a:pPr>
            <a:r>
              <a:rPr lang="en-US" dirty="0">
                <a:ea typeface="+mn-ea"/>
                <a:cs typeface="+mn-cs"/>
              </a:rPr>
              <a:t>electrical signals</a:t>
            </a:r>
          </a:p>
          <a:p>
            <a:pPr eaLnBrk="1" hangingPunct="1">
              <a:buFontTx/>
              <a:buNone/>
              <a:defRPr/>
            </a:pPr>
            <a:r>
              <a:rPr lang="en-US" b="1" dirty="0">
                <a:solidFill>
                  <a:srgbClr val="FF6600"/>
                </a:solidFill>
                <a:ea typeface="+mn-ea"/>
                <a:cs typeface="+mn-cs"/>
              </a:rPr>
              <a:t>Circuits</a:t>
            </a:r>
            <a:r>
              <a:rPr lang="en-US" dirty="0">
                <a:solidFill>
                  <a:srgbClr val="FF6600"/>
                </a:solidFill>
                <a:ea typeface="+mn-ea"/>
                <a:cs typeface="+mn-cs"/>
              </a:rPr>
              <a:t>  </a:t>
            </a:r>
          </a:p>
          <a:p>
            <a:pPr eaLnBrk="1" hangingPunct="1">
              <a:lnSpc>
                <a:spcPct val="60000"/>
              </a:lnSpc>
              <a:buFontTx/>
              <a:buNone/>
              <a:defRPr/>
            </a:pPr>
            <a:r>
              <a:rPr lang="en-US" dirty="0">
                <a:ea typeface="+mn-ea"/>
                <a:cs typeface="+mn-cs"/>
              </a:rPr>
              <a:t>Gates combined to perform more</a:t>
            </a:r>
          </a:p>
          <a:p>
            <a:pPr eaLnBrk="1" hangingPunct="1">
              <a:lnSpc>
                <a:spcPct val="60000"/>
              </a:lnSpc>
              <a:buFontTx/>
              <a:buNone/>
              <a:defRPr/>
            </a:pPr>
            <a:r>
              <a:rPr lang="en-US" dirty="0">
                <a:ea typeface="+mn-ea"/>
                <a:cs typeface="+mn-cs"/>
              </a:rPr>
              <a:t>complicated tasks</a:t>
            </a: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1DFB6F0-DB4A-C047-B4D0-73BA40CA9239}"/>
              </a:ext>
            </a:extLst>
          </p:cNvPr>
          <p:cNvSpPr>
            <a:spLocks noGrp="1"/>
          </p:cNvSpPr>
          <p:nvPr>
            <p:ph type="sldNum" sz="quarter" idx="10"/>
          </p:nvPr>
        </p:nvSpPr>
        <p:spPr>
          <a:xfrm>
            <a:off x="609600" y="6461125"/>
            <a:ext cx="2133600" cy="320675"/>
          </a:xfrm>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49333401-262D-0D45-BC28-A5A64499E9F2}" type="slidenum">
              <a:rPr lang="en-US" altLang="en-US" sz="1400"/>
              <a:pPr eaLnBrk="1" hangingPunct="1">
                <a:spcBef>
                  <a:spcPct val="0"/>
                </a:spcBef>
                <a:buClrTx/>
                <a:buFontTx/>
                <a:buNone/>
              </a:pPr>
              <a:t>5</a:t>
            </a:fld>
            <a:endParaRPr lang="en-US" altLang="en-US" sz="1400" dirty="0"/>
          </a:p>
        </p:txBody>
      </p:sp>
      <p:sp>
        <p:nvSpPr>
          <p:cNvPr id="160772" name="Rectangle 4">
            <a:extLst>
              <a:ext uri="{FF2B5EF4-FFF2-40B4-BE49-F238E27FC236}">
                <a16:creationId xmlns:a16="http://schemas.microsoft.com/office/drawing/2014/main" id="{C80F0065-6AFB-F440-B893-506DC1CD0A5B}"/>
              </a:ext>
            </a:extLst>
          </p:cNvPr>
          <p:cNvSpPr>
            <a:spLocks noGrp="1" noChangeArrowheads="1"/>
          </p:cNvSpPr>
          <p:nvPr>
            <p:ph type="title"/>
          </p:nvPr>
        </p:nvSpPr>
        <p:spPr>
          <a:xfrm>
            <a:off x="914400" y="152400"/>
            <a:ext cx="7467600" cy="1143000"/>
          </a:xfrm>
        </p:spPr>
        <p:txBody>
          <a:bodyPr/>
          <a:lstStyle/>
          <a:p>
            <a:pPr eaLnBrk="1" hangingPunct="1">
              <a:defRPr/>
            </a:pPr>
            <a:r>
              <a:rPr lang="en-US" dirty="0">
                <a:ea typeface="+mj-ea"/>
                <a:cs typeface="+mj-cs"/>
              </a:rPr>
              <a:t>Computers and Electricity </a:t>
            </a:r>
            <a:r>
              <a:rPr lang="en-US" sz="1800" dirty="0">
                <a:ea typeface="+mj-ea"/>
                <a:cs typeface="+mj-cs"/>
              </a:rPr>
              <a:t>(2 of 2)</a:t>
            </a:r>
          </a:p>
        </p:txBody>
      </p:sp>
      <p:sp>
        <p:nvSpPr>
          <p:cNvPr id="160773" name="Rectangle 5">
            <a:extLst>
              <a:ext uri="{FF2B5EF4-FFF2-40B4-BE49-F238E27FC236}">
                <a16:creationId xmlns:a16="http://schemas.microsoft.com/office/drawing/2014/main" id="{4C303E05-CE62-1641-8249-2ECDC4352239}"/>
              </a:ext>
            </a:extLst>
          </p:cNvPr>
          <p:cNvSpPr>
            <a:spLocks noGrp="1" noChangeArrowheads="1"/>
          </p:cNvSpPr>
          <p:nvPr>
            <p:ph type="body" idx="1"/>
          </p:nvPr>
        </p:nvSpPr>
        <p:spPr>
          <a:xfrm>
            <a:off x="457200" y="1295400"/>
            <a:ext cx="8382000" cy="4724400"/>
          </a:xfrm>
        </p:spPr>
        <p:txBody>
          <a:bodyPr/>
          <a:lstStyle/>
          <a:p>
            <a:pPr marL="55563" indent="-55563" eaLnBrk="1" hangingPunct="1">
              <a:lnSpc>
                <a:spcPct val="90000"/>
              </a:lnSpc>
              <a:buFontTx/>
              <a:buNone/>
              <a:defRPr/>
            </a:pPr>
            <a:r>
              <a:rPr lang="en-US" sz="2800" i="1" dirty="0">
                <a:ea typeface="+mn-ea"/>
                <a:cs typeface="+mn-cs"/>
              </a:rPr>
              <a:t>How do we describe the behavior of gates and circuits?</a:t>
            </a:r>
            <a:endParaRPr lang="en-US" sz="2800" dirty="0">
              <a:ea typeface="+mn-ea"/>
              <a:cs typeface="+mn-cs"/>
            </a:endParaRPr>
          </a:p>
          <a:p>
            <a:pPr marL="55563" indent="-55563" eaLnBrk="1" hangingPunct="1">
              <a:lnSpc>
                <a:spcPct val="70000"/>
              </a:lnSpc>
              <a:buFontTx/>
              <a:buNone/>
              <a:defRPr/>
            </a:pPr>
            <a:r>
              <a:rPr lang="en-US" sz="2800" dirty="0">
                <a:solidFill>
                  <a:srgbClr val="FF6600"/>
                </a:solidFill>
                <a:ea typeface="+mn-ea"/>
                <a:cs typeface="+mn-cs"/>
              </a:rPr>
              <a:t>Boolean Expressions</a:t>
            </a:r>
          </a:p>
          <a:p>
            <a:pPr marL="55563" indent="-55563" eaLnBrk="1" hangingPunct="1">
              <a:lnSpc>
                <a:spcPct val="90000"/>
              </a:lnSpc>
              <a:buFontTx/>
              <a:buNone/>
              <a:defRPr/>
            </a:pPr>
            <a:r>
              <a:rPr lang="en-US" sz="2400" dirty="0">
                <a:ea typeface="+mn-ea"/>
                <a:cs typeface="+mn-cs"/>
              </a:rPr>
              <a:t>Uses Boolean algebra, a mathematical notation for expressing two-valued logic</a:t>
            </a:r>
            <a:r>
              <a:rPr lang="en-US" sz="2800" dirty="0">
                <a:ea typeface="+mn-ea"/>
                <a:cs typeface="+mn-cs"/>
              </a:rPr>
              <a:t> </a:t>
            </a:r>
          </a:p>
          <a:p>
            <a:pPr marL="55563" indent="-55563" eaLnBrk="1" hangingPunct="1">
              <a:lnSpc>
                <a:spcPct val="80000"/>
              </a:lnSpc>
              <a:buFontTx/>
              <a:buNone/>
              <a:defRPr/>
            </a:pPr>
            <a:r>
              <a:rPr lang="en-US" sz="2800" dirty="0">
                <a:solidFill>
                  <a:srgbClr val="FF6600"/>
                </a:solidFill>
                <a:ea typeface="+mn-ea"/>
                <a:cs typeface="+mn-cs"/>
              </a:rPr>
              <a:t>Logic Diagrams</a:t>
            </a:r>
          </a:p>
          <a:p>
            <a:pPr marL="55563" indent="-55563" eaLnBrk="1" hangingPunct="1">
              <a:lnSpc>
                <a:spcPct val="70000"/>
              </a:lnSpc>
              <a:buFontTx/>
              <a:buNone/>
              <a:defRPr/>
            </a:pPr>
            <a:r>
              <a:rPr lang="en-US" sz="2400" dirty="0">
                <a:ea typeface="+mn-ea"/>
                <a:cs typeface="+mn-cs"/>
              </a:rPr>
              <a:t>A graphical representation of a circuit; each gate has its</a:t>
            </a:r>
          </a:p>
          <a:p>
            <a:pPr marL="55563" indent="-55563" eaLnBrk="1" hangingPunct="1">
              <a:lnSpc>
                <a:spcPct val="60000"/>
              </a:lnSpc>
              <a:buFontTx/>
              <a:buNone/>
              <a:defRPr/>
            </a:pPr>
            <a:r>
              <a:rPr lang="en-US" sz="2400" dirty="0">
                <a:ea typeface="+mn-ea"/>
                <a:cs typeface="+mn-cs"/>
              </a:rPr>
              <a:t>own symbol</a:t>
            </a:r>
          </a:p>
          <a:p>
            <a:pPr marL="55563" indent="-55563" eaLnBrk="1" hangingPunct="1">
              <a:lnSpc>
                <a:spcPct val="80000"/>
              </a:lnSpc>
              <a:buFontTx/>
              <a:buNone/>
              <a:defRPr/>
            </a:pPr>
            <a:r>
              <a:rPr lang="en-US" sz="2800" dirty="0">
                <a:solidFill>
                  <a:srgbClr val="FF6600"/>
                </a:solidFill>
                <a:ea typeface="+mn-ea"/>
                <a:cs typeface="+mn-cs"/>
              </a:rPr>
              <a:t>Truth Tables</a:t>
            </a:r>
          </a:p>
          <a:p>
            <a:pPr marL="55563" indent="-55563" eaLnBrk="1" hangingPunct="1">
              <a:lnSpc>
                <a:spcPct val="50000"/>
              </a:lnSpc>
              <a:buFontTx/>
              <a:buNone/>
              <a:defRPr/>
            </a:pPr>
            <a:r>
              <a:rPr lang="en-US" sz="2400" dirty="0">
                <a:ea typeface="+mn-ea"/>
                <a:cs typeface="+mn-cs"/>
              </a:rPr>
              <a:t>A table showing all possible input values and the associated</a:t>
            </a:r>
          </a:p>
          <a:p>
            <a:pPr marL="55563" indent="-55563" eaLnBrk="1" hangingPunct="1">
              <a:lnSpc>
                <a:spcPct val="50000"/>
              </a:lnSpc>
              <a:buFontTx/>
              <a:buNone/>
              <a:defRPr/>
            </a:pPr>
            <a:r>
              <a:rPr lang="en-US" sz="2400" dirty="0">
                <a:ea typeface="+mn-ea"/>
                <a:cs typeface="+mn-cs"/>
              </a:rPr>
              <a:t>output values</a:t>
            </a:r>
            <a:endParaRPr lang="en-US" sz="2800" dirty="0">
              <a:ea typeface="+mn-ea"/>
              <a:cs typeface="+mn-cs"/>
            </a:endParaRP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6E618E7-235A-7646-B5B9-F5577878E4EB}"/>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E6675C44-C2F9-F548-BA52-4534176A6052}" type="slidenum">
              <a:rPr lang="en-US" altLang="en-US" sz="1400"/>
              <a:pPr eaLnBrk="1" hangingPunct="1">
                <a:spcBef>
                  <a:spcPct val="0"/>
                </a:spcBef>
                <a:buClrTx/>
                <a:buFontTx/>
                <a:buNone/>
              </a:pPr>
              <a:t>6</a:t>
            </a:fld>
            <a:endParaRPr lang="en-US" altLang="en-US" sz="1400" dirty="0"/>
          </a:p>
        </p:txBody>
      </p:sp>
      <p:sp>
        <p:nvSpPr>
          <p:cNvPr id="139270" name="Rectangle 6">
            <a:extLst>
              <a:ext uri="{FF2B5EF4-FFF2-40B4-BE49-F238E27FC236}">
                <a16:creationId xmlns:a16="http://schemas.microsoft.com/office/drawing/2014/main" id="{5506C7CE-EEA2-4445-95A9-326CBF05BC31}"/>
              </a:ext>
            </a:extLst>
          </p:cNvPr>
          <p:cNvSpPr>
            <a:spLocks noGrp="1" noChangeArrowheads="1"/>
          </p:cNvSpPr>
          <p:nvPr>
            <p:ph type="title"/>
          </p:nvPr>
        </p:nvSpPr>
        <p:spPr>
          <a:xfrm>
            <a:off x="914400" y="152400"/>
            <a:ext cx="7467600" cy="1143000"/>
          </a:xfrm>
        </p:spPr>
        <p:txBody>
          <a:bodyPr/>
          <a:lstStyle/>
          <a:p>
            <a:pPr eaLnBrk="1" hangingPunct="1">
              <a:defRPr/>
            </a:pPr>
            <a:r>
              <a:rPr lang="en-US" dirty="0">
                <a:ea typeface="+mj-ea"/>
                <a:cs typeface="+mj-cs"/>
              </a:rPr>
              <a:t>Gates</a:t>
            </a:r>
          </a:p>
        </p:txBody>
      </p:sp>
      <p:sp>
        <p:nvSpPr>
          <p:cNvPr id="139271" name="Rectangle 7">
            <a:extLst>
              <a:ext uri="{FF2B5EF4-FFF2-40B4-BE49-F238E27FC236}">
                <a16:creationId xmlns:a16="http://schemas.microsoft.com/office/drawing/2014/main" id="{58A13B40-27E2-7844-9920-3552C33226E5}"/>
              </a:ext>
            </a:extLst>
          </p:cNvPr>
          <p:cNvSpPr>
            <a:spLocks noGrp="1" noChangeArrowheads="1"/>
          </p:cNvSpPr>
          <p:nvPr>
            <p:ph type="body" idx="1"/>
          </p:nvPr>
        </p:nvSpPr>
        <p:spPr>
          <a:xfrm>
            <a:off x="457200" y="1219200"/>
            <a:ext cx="8458200" cy="4572000"/>
          </a:xfrm>
        </p:spPr>
        <p:txBody>
          <a:bodyPr/>
          <a:lstStyle/>
          <a:p>
            <a:pPr eaLnBrk="1" hangingPunct="1">
              <a:lnSpc>
                <a:spcPct val="90000"/>
              </a:lnSpc>
              <a:buFontTx/>
              <a:buNone/>
              <a:defRPr/>
            </a:pPr>
            <a:r>
              <a:rPr lang="en-US" sz="2800" dirty="0">
                <a:ea typeface="+mn-ea"/>
                <a:cs typeface="+mn-cs"/>
              </a:rPr>
              <a:t>Six types of gates:</a:t>
            </a:r>
            <a:endParaRPr lang="en-US" dirty="0">
              <a:ea typeface="+mn-ea"/>
              <a:cs typeface="+mn-cs"/>
            </a:endParaRPr>
          </a:p>
          <a:p>
            <a:pPr lvl="1" eaLnBrk="1" hangingPunct="1">
              <a:lnSpc>
                <a:spcPct val="90000"/>
              </a:lnSpc>
              <a:defRPr/>
            </a:pPr>
            <a:r>
              <a:rPr lang="en-US" sz="2400" dirty="0">
                <a:solidFill>
                  <a:srgbClr val="FF6600"/>
                </a:solidFill>
                <a:ea typeface="+mn-ea"/>
              </a:rPr>
              <a:t>NOT</a:t>
            </a:r>
          </a:p>
          <a:p>
            <a:pPr lvl="1" eaLnBrk="1" hangingPunct="1">
              <a:lnSpc>
                <a:spcPct val="90000"/>
              </a:lnSpc>
              <a:defRPr/>
            </a:pPr>
            <a:r>
              <a:rPr lang="en-US" sz="2400" dirty="0">
                <a:solidFill>
                  <a:srgbClr val="FF6600"/>
                </a:solidFill>
                <a:ea typeface="+mn-ea"/>
              </a:rPr>
              <a:t>AND</a:t>
            </a:r>
          </a:p>
          <a:p>
            <a:pPr lvl="1" eaLnBrk="1" hangingPunct="1">
              <a:lnSpc>
                <a:spcPct val="90000"/>
              </a:lnSpc>
              <a:defRPr/>
            </a:pPr>
            <a:r>
              <a:rPr lang="en-US" sz="2400" dirty="0">
                <a:solidFill>
                  <a:srgbClr val="FF6600"/>
                </a:solidFill>
                <a:ea typeface="+mn-ea"/>
              </a:rPr>
              <a:t>OR</a:t>
            </a:r>
          </a:p>
          <a:p>
            <a:pPr lvl="1" eaLnBrk="1" hangingPunct="1">
              <a:lnSpc>
                <a:spcPct val="90000"/>
              </a:lnSpc>
              <a:defRPr/>
            </a:pPr>
            <a:r>
              <a:rPr lang="en-US" sz="2400" dirty="0">
                <a:solidFill>
                  <a:srgbClr val="FF6600"/>
                </a:solidFill>
                <a:ea typeface="+mn-ea"/>
              </a:rPr>
              <a:t>XOR</a:t>
            </a:r>
          </a:p>
          <a:p>
            <a:pPr lvl="1" eaLnBrk="1" hangingPunct="1">
              <a:lnSpc>
                <a:spcPct val="90000"/>
              </a:lnSpc>
              <a:defRPr/>
            </a:pPr>
            <a:r>
              <a:rPr lang="en-US" sz="2400" dirty="0">
                <a:solidFill>
                  <a:srgbClr val="FF6600"/>
                </a:solidFill>
                <a:ea typeface="+mn-ea"/>
              </a:rPr>
              <a:t>NAND</a:t>
            </a:r>
          </a:p>
          <a:p>
            <a:pPr lvl="1" eaLnBrk="1" hangingPunct="1">
              <a:lnSpc>
                <a:spcPct val="90000"/>
              </a:lnSpc>
              <a:defRPr/>
            </a:pPr>
            <a:r>
              <a:rPr lang="en-US" sz="2400" dirty="0">
                <a:solidFill>
                  <a:srgbClr val="FF6600"/>
                </a:solidFill>
                <a:ea typeface="+mn-ea"/>
              </a:rPr>
              <a:t>NOR</a:t>
            </a:r>
          </a:p>
          <a:p>
            <a:pPr eaLnBrk="1" hangingPunct="1">
              <a:lnSpc>
                <a:spcPct val="90000"/>
              </a:lnSpc>
              <a:buFontTx/>
              <a:buNone/>
              <a:defRPr/>
            </a:pPr>
            <a:r>
              <a:rPr lang="en-US" sz="2800" dirty="0">
                <a:ea typeface="+mn-ea"/>
                <a:cs typeface="+mn-cs"/>
              </a:rPr>
              <a:t>Typically, logic diagrams are black and white with gates distinguished only by their shape</a:t>
            </a:r>
          </a:p>
          <a:p>
            <a:pPr eaLnBrk="1" hangingPunct="1">
              <a:lnSpc>
                <a:spcPct val="90000"/>
              </a:lnSpc>
              <a:buFontTx/>
              <a:buNone/>
              <a:defRPr/>
            </a:pPr>
            <a:r>
              <a:rPr lang="en-US" sz="2800" dirty="0">
                <a:ea typeface="+mn-ea"/>
                <a:cs typeface="+mn-cs"/>
              </a:rPr>
              <a:t>We use </a:t>
            </a:r>
            <a:r>
              <a:rPr lang="en-US" sz="2800" dirty="0">
                <a:solidFill>
                  <a:srgbClr val="9966FF"/>
                </a:solidFill>
                <a:ea typeface="+mn-ea"/>
                <a:cs typeface="+mn-cs"/>
              </a:rPr>
              <a:t>c</a:t>
            </a:r>
            <a:r>
              <a:rPr lang="en-US" sz="2800" dirty="0">
                <a:solidFill>
                  <a:srgbClr val="0099CC"/>
                </a:solidFill>
                <a:ea typeface="+mn-ea"/>
                <a:cs typeface="+mn-cs"/>
              </a:rPr>
              <a:t>o</a:t>
            </a:r>
            <a:r>
              <a:rPr lang="en-US" sz="2800" dirty="0">
                <a:solidFill>
                  <a:srgbClr val="CF433F"/>
                </a:solidFill>
                <a:ea typeface="+mn-ea"/>
                <a:cs typeface="+mn-cs"/>
              </a:rPr>
              <a:t>l</a:t>
            </a:r>
            <a:r>
              <a:rPr lang="en-US" sz="2800" dirty="0">
                <a:solidFill>
                  <a:srgbClr val="33CCCC"/>
                </a:solidFill>
                <a:ea typeface="+mn-ea"/>
                <a:cs typeface="+mn-cs"/>
              </a:rPr>
              <a:t>o</a:t>
            </a:r>
            <a:r>
              <a:rPr lang="en-US" sz="2800" dirty="0">
                <a:solidFill>
                  <a:srgbClr val="CC6633"/>
                </a:solidFill>
                <a:ea typeface="+mn-ea"/>
                <a:cs typeface="+mn-cs"/>
              </a:rPr>
              <a:t>r</a:t>
            </a:r>
            <a:r>
              <a:rPr lang="en-US" sz="2800" dirty="0">
                <a:ea typeface="+mn-ea"/>
                <a:cs typeface="+mn-cs"/>
              </a:rPr>
              <a:t> for clarity (and fun)</a:t>
            </a: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7E885D2A-7419-E14D-A776-60C3A2C0C9AE}"/>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D11D126A-FEDA-B44E-9339-BF3B38758CDB}" type="slidenum">
              <a:rPr lang="en-US" altLang="en-US" sz="1400"/>
              <a:pPr eaLnBrk="1" hangingPunct="1">
                <a:spcBef>
                  <a:spcPct val="0"/>
                </a:spcBef>
                <a:buClrTx/>
                <a:buFontTx/>
                <a:buNone/>
              </a:pPr>
              <a:t>7</a:t>
            </a:fld>
            <a:endParaRPr lang="en-US" altLang="en-US" sz="1400" dirty="0"/>
          </a:p>
        </p:txBody>
      </p:sp>
      <p:sp>
        <p:nvSpPr>
          <p:cNvPr id="140294" name="Rectangle 6">
            <a:extLst>
              <a:ext uri="{FF2B5EF4-FFF2-40B4-BE49-F238E27FC236}">
                <a16:creationId xmlns:a16="http://schemas.microsoft.com/office/drawing/2014/main" id="{A88D4723-A2D4-BF4D-806C-16160F6FB67D}"/>
              </a:ext>
            </a:extLst>
          </p:cNvPr>
          <p:cNvSpPr>
            <a:spLocks noGrp="1" noChangeArrowheads="1"/>
          </p:cNvSpPr>
          <p:nvPr>
            <p:ph type="title"/>
          </p:nvPr>
        </p:nvSpPr>
        <p:spPr>
          <a:xfrm>
            <a:off x="685800" y="152400"/>
            <a:ext cx="7467600" cy="1143000"/>
          </a:xfrm>
        </p:spPr>
        <p:txBody>
          <a:bodyPr/>
          <a:lstStyle/>
          <a:p>
            <a:pPr eaLnBrk="1" hangingPunct="1">
              <a:defRPr/>
            </a:pPr>
            <a:r>
              <a:rPr lang="en-US" dirty="0">
                <a:ea typeface="+mj-ea"/>
                <a:cs typeface="+mj-cs"/>
              </a:rPr>
              <a:t>NOT Gate</a:t>
            </a:r>
          </a:p>
        </p:txBody>
      </p:sp>
      <p:sp>
        <p:nvSpPr>
          <p:cNvPr id="140295" name="Rectangle 7">
            <a:extLst>
              <a:ext uri="{FF2B5EF4-FFF2-40B4-BE49-F238E27FC236}">
                <a16:creationId xmlns:a16="http://schemas.microsoft.com/office/drawing/2014/main" id="{33E940E7-5028-A540-B14F-DA9D1B4AD8E1}"/>
              </a:ext>
            </a:extLst>
          </p:cNvPr>
          <p:cNvSpPr>
            <a:spLocks noGrp="1" noChangeArrowheads="1"/>
          </p:cNvSpPr>
          <p:nvPr>
            <p:ph type="body" idx="1"/>
          </p:nvPr>
        </p:nvSpPr>
        <p:spPr>
          <a:xfrm>
            <a:off x="457200" y="1447800"/>
            <a:ext cx="8382000" cy="1676400"/>
          </a:xfrm>
        </p:spPr>
        <p:txBody>
          <a:bodyPr/>
          <a:lstStyle/>
          <a:p>
            <a:pPr eaLnBrk="1" hangingPunct="1">
              <a:buFontTx/>
              <a:buNone/>
              <a:defRPr/>
            </a:pPr>
            <a:r>
              <a:rPr lang="en-US" sz="2800" dirty="0">
                <a:ea typeface="+mn-ea"/>
                <a:cs typeface="+mn-cs"/>
              </a:rPr>
              <a:t>A NOT gate accepts one input signal (0 or 1) and returns the complementary (opposite) signal as output</a:t>
            </a:r>
            <a:endParaRPr lang="en-US" dirty="0">
              <a:ea typeface="+mn-ea"/>
              <a:cs typeface="+mn-cs"/>
            </a:endParaRPr>
          </a:p>
        </p:txBody>
      </p:sp>
      <p:pic>
        <p:nvPicPr>
          <p:cNvPr id="3" name="Picture 2" descr="The Boolean expression of the NOT gate reads: X equals A dash. The logical diagram shows a NOT gate, with its input end named 'A' and the output end named 'X.' The truth table with column headers 'A,' and 'X' reads (row-wise): 0 and 1; 1 and 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5736" y="3302000"/>
            <a:ext cx="7424928" cy="1780032"/>
          </a:xfrm>
          <a:prstGeom prst="rect">
            <a:avLst/>
          </a:prstGeom>
        </p:spPr>
      </p:pic>
      <p:sp>
        <p:nvSpPr>
          <p:cNvPr id="2" name="Rectangle 1"/>
          <p:cNvSpPr/>
          <p:nvPr/>
        </p:nvSpPr>
        <p:spPr>
          <a:xfrm>
            <a:off x="901869" y="5233529"/>
            <a:ext cx="3021468" cy="338554"/>
          </a:xfrm>
          <a:prstGeom prst="rect">
            <a:avLst/>
          </a:prstGeom>
        </p:spPr>
        <p:txBody>
          <a:bodyPr wrap="none">
            <a:spAutoFit/>
          </a:bodyPr>
          <a:lstStyle/>
          <a:p>
            <a:r>
              <a:rPr lang="en-IN" sz="1600" b="0" dirty="0">
                <a:latin typeface="+mn-lt"/>
              </a:rPr>
              <a:t>Representations of a NOT gate</a:t>
            </a:r>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4B3D5A4A-9F8F-9948-91B0-9562AC781958}"/>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CE053E45-1CAE-A642-A167-8D483D5FB73C}" type="slidenum">
              <a:rPr lang="en-US" altLang="en-US" sz="1400"/>
              <a:pPr eaLnBrk="1" hangingPunct="1">
                <a:spcBef>
                  <a:spcPct val="0"/>
                </a:spcBef>
                <a:buClrTx/>
                <a:buFontTx/>
                <a:buNone/>
              </a:pPr>
              <a:t>8</a:t>
            </a:fld>
            <a:endParaRPr lang="en-US" altLang="en-US" sz="1400" dirty="0"/>
          </a:p>
        </p:txBody>
      </p:sp>
      <p:sp>
        <p:nvSpPr>
          <p:cNvPr id="141318" name="Rectangle 6">
            <a:extLst>
              <a:ext uri="{FF2B5EF4-FFF2-40B4-BE49-F238E27FC236}">
                <a16:creationId xmlns:a16="http://schemas.microsoft.com/office/drawing/2014/main" id="{02F36954-3AC8-AD48-8B39-0FC0965A27C1}"/>
              </a:ext>
            </a:extLst>
          </p:cNvPr>
          <p:cNvSpPr>
            <a:spLocks noGrp="1" noChangeArrowheads="1"/>
          </p:cNvSpPr>
          <p:nvPr>
            <p:ph type="title"/>
          </p:nvPr>
        </p:nvSpPr>
        <p:spPr>
          <a:xfrm>
            <a:off x="685800" y="152400"/>
            <a:ext cx="7467600" cy="1143000"/>
          </a:xfrm>
        </p:spPr>
        <p:txBody>
          <a:bodyPr/>
          <a:lstStyle/>
          <a:p>
            <a:pPr eaLnBrk="1" hangingPunct="1">
              <a:defRPr/>
            </a:pPr>
            <a:r>
              <a:rPr lang="en-US" dirty="0">
                <a:ea typeface="+mj-ea"/>
                <a:cs typeface="+mj-cs"/>
              </a:rPr>
              <a:t>AND Gate</a:t>
            </a:r>
          </a:p>
        </p:txBody>
      </p:sp>
      <p:sp>
        <p:nvSpPr>
          <p:cNvPr id="141319" name="Rectangle 7">
            <a:extLst>
              <a:ext uri="{FF2B5EF4-FFF2-40B4-BE49-F238E27FC236}">
                <a16:creationId xmlns:a16="http://schemas.microsoft.com/office/drawing/2014/main" id="{E1E6E30A-90C4-EE4D-A4A6-CD6C2F21C4B3}"/>
              </a:ext>
            </a:extLst>
          </p:cNvPr>
          <p:cNvSpPr>
            <a:spLocks noGrp="1" noChangeArrowheads="1"/>
          </p:cNvSpPr>
          <p:nvPr>
            <p:ph type="body" idx="1"/>
          </p:nvPr>
        </p:nvSpPr>
        <p:spPr>
          <a:xfrm>
            <a:off x="457200" y="1295400"/>
            <a:ext cx="8229600" cy="2133600"/>
          </a:xfrm>
        </p:spPr>
        <p:txBody>
          <a:bodyPr/>
          <a:lstStyle/>
          <a:p>
            <a:pPr eaLnBrk="1" hangingPunct="1">
              <a:buFontTx/>
              <a:buNone/>
              <a:defRPr/>
            </a:pPr>
            <a:r>
              <a:rPr lang="en-US" sz="2800" dirty="0">
                <a:ea typeface="+mn-ea"/>
                <a:cs typeface="+mn-cs"/>
              </a:rPr>
              <a:t>An AND gate accepts two input signals</a:t>
            </a:r>
          </a:p>
          <a:p>
            <a:pPr eaLnBrk="1" hangingPunct="1">
              <a:buFontTx/>
              <a:buNone/>
              <a:defRPr/>
            </a:pPr>
            <a:r>
              <a:rPr lang="en-US" sz="2800" dirty="0">
                <a:ea typeface="+mn-ea"/>
                <a:cs typeface="+mn-cs"/>
              </a:rPr>
              <a:t>If both are 1, the output is 1; otherwise, </a:t>
            </a:r>
          </a:p>
          <a:p>
            <a:pPr eaLnBrk="1" hangingPunct="1">
              <a:lnSpc>
                <a:spcPct val="50000"/>
              </a:lnSpc>
              <a:buFontTx/>
              <a:buNone/>
              <a:defRPr/>
            </a:pPr>
            <a:r>
              <a:rPr lang="en-US" sz="2800" dirty="0">
                <a:ea typeface="+mn-ea"/>
                <a:cs typeface="+mn-cs"/>
              </a:rPr>
              <a:t>the output is 0</a:t>
            </a:r>
          </a:p>
        </p:txBody>
      </p:sp>
      <p:pic>
        <p:nvPicPr>
          <p:cNvPr id="3" name="Picture 2" descr="The Boolean expression of the AND gate reads: X equals A dot B. The logical diagram shows a AND gate, with its input ends named 'A' and 'B' and the output end named 'X.' The truth table with column headers 'A,' 'B,' and 'X' reads (row-wise): 0, 0, and 0; 0, 1, and 0; 1, 0, and 0; 1, 1, and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9536" y="3276600"/>
            <a:ext cx="7424928" cy="2176272"/>
          </a:xfrm>
          <a:prstGeom prst="rect">
            <a:avLst/>
          </a:prstGeom>
        </p:spPr>
      </p:pic>
      <p:sp>
        <p:nvSpPr>
          <p:cNvPr id="2" name="Rectangle 1"/>
          <p:cNvSpPr/>
          <p:nvPr/>
        </p:nvSpPr>
        <p:spPr>
          <a:xfrm>
            <a:off x="859536" y="5621603"/>
            <a:ext cx="3183757" cy="338554"/>
          </a:xfrm>
          <a:prstGeom prst="rect">
            <a:avLst/>
          </a:prstGeom>
        </p:spPr>
        <p:txBody>
          <a:bodyPr wrap="none">
            <a:spAutoFit/>
          </a:bodyPr>
          <a:lstStyle/>
          <a:p>
            <a:r>
              <a:rPr lang="en-IN" sz="1600" b="0" dirty="0">
                <a:latin typeface="+mn-lt"/>
              </a:rPr>
              <a:t>Representations of an AND gate </a:t>
            </a:r>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28FA8AA7-CA7B-F446-80E5-16B4CBF18F16}"/>
              </a:ext>
            </a:extLst>
          </p:cNvPr>
          <p:cNvSpPr>
            <a:spLocks noGrp="1"/>
          </p:cNvSpPr>
          <p:nvPr>
            <p:ph type="sldNum" sz="quarter" idx="10"/>
          </p:nvPr>
        </p:nvSpPr>
        <p:spPr/>
        <p:txBody>
          <a:bodyPr/>
          <a:lstStyle>
            <a:lvl1pPr eaLnBrk="0" hangingPunct="0">
              <a:spcBef>
                <a:spcPct val="50000"/>
              </a:spcBef>
              <a:buClr>
                <a:schemeClr val="tx1"/>
              </a:buClr>
              <a:buChar char="•"/>
              <a:defRPr sz="3200">
                <a:solidFill>
                  <a:schemeClr val="tx1"/>
                </a:solidFill>
                <a:latin typeface="Arial" panose="020B0604020202020204" pitchFamily="34" charset="0"/>
                <a:ea typeface="ＭＳ Ｐゴシック" panose="020B0600070205080204" pitchFamily="34" charset="-128"/>
              </a:defRPr>
            </a:lvl1pPr>
            <a:lvl2pPr marL="742950" indent="-285750" eaLnBrk="0" hangingPunct="0">
              <a:spcBef>
                <a:spcPct val="10000"/>
              </a:spcBef>
              <a:spcAft>
                <a:spcPct val="5000"/>
              </a:spcAft>
              <a:buClr>
                <a:schemeClr val="tx1"/>
              </a:buClr>
              <a:buChar char="–"/>
              <a:defRPr sz="2800">
                <a:solidFill>
                  <a:schemeClr val="tx1"/>
                </a:solidFill>
                <a:latin typeface="Arial" panose="020B0604020202020204" pitchFamily="34" charset="0"/>
                <a:ea typeface="ＭＳ Ｐゴシック" panose="020B0600070205080204" pitchFamily="34" charset="-128"/>
              </a:defRPr>
            </a:lvl2pPr>
            <a:lvl3pPr marL="1143000" indent="-228600" eaLnBrk="0" hangingPunct="0">
              <a:spcBef>
                <a:spcPct val="20000"/>
              </a:spcBef>
              <a:buClr>
                <a:schemeClr val="tx1"/>
              </a:buClr>
              <a:buChar char="•"/>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4pPr>
            <a:lvl5pPr marL="2057400" indent="-228600" eaLnBrk="0" hangingPunct="0">
              <a:spcBef>
                <a:spcPct val="20000"/>
              </a:spcBef>
              <a:buClr>
                <a:schemeClr val="tx1"/>
              </a:buClr>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tx1"/>
              </a:buClr>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Tx/>
              <a:buFontTx/>
              <a:buNone/>
            </a:pPr>
            <a:fld id="{DEDC88C6-3D0A-3445-8714-5EDAFE2F3A7D}" type="slidenum">
              <a:rPr lang="en-US" altLang="en-US" sz="1400"/>
              <a:pPr eaLnBrk="1" hangingPunct="1">
                <a:spcBef>
                  <a:spcPct val="0"/>
                </a:spcBef>
                <a:buClrTx/>
                <a:buFontTx/>
                <a:buNone/>
              </a:pPr>
              <a:t>9</a:t>
            </a:fld>
            <a:endParaRPr lang="en-US" altLang="en-US" sz="1400" dirty="0"/>
          </a:p>
        </p:txBody>
      </p:sp>
      <p:sp>
        <p:nvSpPr>
          <p:cNvPr id="142342" name="Rectangle 6">
            <a:extLst>
              <a:ext uri="{FF2B5EF4-FFF2-40B4-BE49-F238E27FC236}">
                <a16:creationId xmlns:a16="http://schemas.microsoft.com/office/drawing/2014/main" id="{E162E536-3476-074F-ABC9-5322B0554351}"/>
              </a:ext>
            </a:extLst>
          </p:cNvPr>
          <p:cNvSpPr>
            <a:spLocks noGrp="1" noChangeArrowheads="1"/>
          </p:cNvSpPr>
          <p:nvPr>
            <p:ph type="title"/>
          </p:nvPr>
        </p:nvSpPr>
        <p:spPr>
          <a:xfrm>
            <a:off x="838200" y="152400"/>
            <a:ext cx="7467600" cy="1143000"/>
          </a:xfrm>
        </p:spPr>
        <p:txBody>
          <a:bodyPr/>
          <a:lstStyle/>
          <a:p>
            <a:pPr eaLnBrk="1" hangingPunct="1">
              <a:defRPr/>
            </a:pPr>
            <a:r>
              <a:rPr lang="en-US" dirty="0">
                <a:ea typeface="+mj-ea"/>
                <a:cs typeface="+mj-cs"/>
              </a:rPr>
              <a:t>OR Gate</a:t>
            </a:r>
          </a:p>
        </p:txBody>
      </p:sp>
      <p:sp>
        <p:nvSpPr>
          <p:cNvPr id="142343" name="Rectangle 7">
            <a:extLst>
              <a:ext uri="{FF2B5EF4-FFF2-40B4-BE49-F238E27FC236}">
                <a16:creationId xmlns:a16="http://schemas.microsoft.com/office/drawing/2014/main" id="{5F4C07CC-A590-C34B-A005-885A40575D02}"/>
              </a:ext>
            </a:extLst>
          </p:cNvPr>
          <p:cNvSpPr>
            <a:spLocks noGrp="1" noChangeArrowheads="1"/>
          </p:cNvSpPr>
          <p:nvPr>
            <p:ph type="body" idx="1"/>
          </p:nvPr>
        </p:nvSpPr>
        <p:spPr>
          <a:xfrm>
            <a:off x="381000" y="1295400"/>
            <a:ext cx="8382000" cy="2209800"/>
          </a:xfrm>
        </p:spPr>
        <p:txBody>
          <a:bodyPr/>
          <a:lstStyle/>
          <a:p>
            <a:pPr eaLnBrk="1" hangingPunct="1">
              <a:buFontTx/>
              <a:buNone/>
              <a:defRPr/>
            </a:pPr>
            <a:r>
              <a:rPr lang="en-US" sz="2800" dirty="0">
                <a:ea typeface="+mn-ea"/>
                <a:cs typeface="+mn-cs"/>
              </a:rPr>
              <a:t>An OR gate accepts two input signals</a:t>
            </a:r>
          </a:p>
          <a:p>
            <a:pPr eaLnBrk="1" hangingPunct="1">
              <a:buFontTx/>
              <a:buNone/>
              <a:defRPr/>
            </a:pPr>
            <a:r>
              <a:rPr lang="en-US" sz="2800" dirty="0">
                <a:ea typeface="+mn-ea"/>
                <a:cs typeface="+mn-cs"/>
              </a:rPr>
              <a:t>If both are 0, the output is 0; otherwise,</a:t>
            </a:r>
          </a:p>
          <a:p>
            <a:pPr eaLnBrk="1" hangingPunct="1">
              <a:lnSpc>
                <a:spcPct val="50000"/>
              </a:lnSpc>
              <a:buFontTx/>
              <a:buNone/>
              <a:defRPr/>
            </a:pPr>
            <a:r>
              <a:rPr lang="en-US" sz="2800" dirty="0">
                <a:ea typeface="+mn-ea"/>
                <a:cs typeface="+mn-cs"/>
              </a:rPr>
              <a:t>the output is 1</a:t>
            </a:r>
          </a:p>
        </p:txBody>
      </p:sp>
      <p:pic>
        <p:nvPicPr>
          <p:cNvPr id="3" name="Picture 2" descr="The Boolean expression of the OR gate reads: X equals A plus B. The logical diagram shows an OR gate, with its input named 'A' and 'B' and the output end 'X.' The truth table with column headers 'A,' 'B,' and 'X' reads (row-wise): 0, 0, and 0; 0, 1, and 1; 1, 0, and 1; 1, 1, and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866" y="3352800"/>
            <a:ext cx="7478268" cy="2170938"/>
          </a:xfrm>
          <a:prstGeom prst="rect">
            <a:avLst/>
          </a:prstGeom>
        </p:spPr>
      </p:pic>
      <p:sp>
        <p:nvSpPr>
          <p:cNvPr id="7" name="Rectangle 6"/>
          <p:cNvSpPr/>
          <p:nvPr/>
        </p:nvSpPr>
        <p:spPr>
          <a:xfrm>
            <a:off x="798999" y="5675729"/>
            <a:ext cx="3013967" cy="338554"/>
          </a:xfrm>
          <a:prstGeom prst="rect">
            <a:avLst/>
          </a:prstGeom>
        </p:spPr>
        <p:txBody>
          <a:bodyPr wrap="none">
            <a:spAutoFit/>
          </a:bodyPr>
          <a:lstStyle/>
          <a:p>
            <a:r>
              <a:rPr lang="en-IN" sz="1600" b="0" dirty="0">
                <a:latin typeface="+mn-lt"/>
              </a:rPr>
              <a:t>Representations of an OR gate</a:t>
            </a:r>
          </a:p>
        </p:txBody>
      </p:sp>
    </p:spTree>
  </p:cSld>
  <p:clrMapOvr>
    <a:masterClrMapping/>
  </p:clrMapOvr>
  <p:transition/>
</p:sld>
</file>

<file path=ppt/theme/theme1.xml><?xml version="1.0" encoding="utf-8"?>
<a:theme xmlns:a="http://schemas.openxmlformats.org/drawingml/2006/main" name="cs0_design">
  <a:themeElements>
    <a:clrScheme name="cs0_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s0_desig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Times New Roman" charset="0"/>
            <a:ea typeface="ＭＳ Ｐゴシック"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Times New Roman" charset="0"/>
            <a:ea typeface="ＭＳ Ｐゴシック" charset="0"/>
          </a:defRPr>
        </a:defPPr>
      </a:lstStyle>
    </a:lnDef>
  </a:objectDefaults>
  <a:extraClrSchemeLst>
    <a:extraClrScheme>
      <a:clrScheme name="cs0_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s0_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s0_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s0_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s0_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s0_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s0_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s0_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s0_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s0_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s0_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s0_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OSX:Users:jmiranda:Desktop:cs0_design.pot</Template>
  <TotalTime>2140</TotalTime>
  <Words>1302</Words>
  <Application>Microsoft Macintosh PowerPoint</Application>
  <PresentationFormat>On-screen Show (4:3)</PresentationFormat>
  <Paragraphs>270</Paragraphs>
  <Slides>39</Slides>
  <Notes>39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39</vt:i4>
      </vt:variant>
    </vt:vector>
  </HeadingPairs>
  <TitlesOfParts>
    <vt:vector size="46" baseType="lpstr">
      <vt:lpstr>ＭＳ Ｐゴシック</vt:lpstr>
      <vt:lpstr>ＭＳ Ｐゴシック</vt:lpstr>
      <vt:lpstr>Arial</vt:lpstr>
      <vt:lpstr>Symbol</vt:lpstr>
      <vt:lpstr>Times</vt:lpstr>
      <vt:lpstr>Times New Roman</vt:lpstr>
      <vt:lpstr>cs0_design</vt:lpstr>
      <vt:lpstr>Chapter 4</vt:lpstr>
      <vt:lpstr>Chapter Goals (1 of 2)</vt:lpstr>
      <vt:lpstr>Chapter Goals (2 of 2)</vt:lpstr>
      <vt:lpstr>Computers and Electricity (1 of 2)</vt:lpstr>
      <vt:lpstr>Computers and Electricity (2 of 2)</vt:lpstr>
      <vt:lpstr>Gates</vt:lpstr>
      <vt:lpstr>NOT Gate</vt:lpstr>
      <vt:lpstr>AND Gate</vt:lpstr>
      <vt:lpstr>OR Gate</vt:lpstr>
      <vt:lpstr>XOR Gate (1 of 2)</vt:lpstr>
      <vt:lpstr>XOR Gate (2 of 2)</vt:lpstr>
      <vt:lpstr>NAND Gate</vt:lpstr>
      <vt:lpstr>NOR Gate</vt:lpstr>
      <vt:lpstr>Gates with More Inputs</vt:lpstr>
      <vt:lpstr>Constructing Gates (1 of 3)</vt:lpstr>
      <vt:lpstr>Constructing Gates (2 of 3)</vt:lpstr>
      <vt:lpstr>Constructing Gates (3 of 3)</vt:lpstr>
      <vt:lpstr>Circuits</vt:lpstr>
      <vt:lpstr>Combinational Circuits (1 of 4)</vt:lpstr>
      <vt:lpstr>Combinational Circuits (2 of 4)</vt:lpstr>
      <vt:lpstr>Combinational Circuits (3 of 4)</vt:lpstr>
      <vt:lpstr>Combinational Circuits (4 of 4)</vt:lpstr>
      <vt:lpstr>Properties of Boolean Algebra</vt:lpstr>
      <vt:lpstr>Adders (1 of 4)</vt:lpstr>
      <vt:lpstr>Adders (2 of 4)</vt:lpstr>
      <vt:lpstr>Adders (3 of 4)</vt:lpstr>
      <vt:lpstr>Adders (4 of 4)</vt:lpstr>
      <vt:lpstr>Multiplexers (1 of 2)</vt:lpstr>
      <vt:lpstr>Multiplexers (2 of 2)</vt:lpstr>
      <vt:lpstr>Circuits as Memory (1 of 3)</vt:lpstr>
      <vt:lpstr>Circuits as Memory (2 of 3)</vt:lpstr>
      <vt:lpstr>Circuits as Memory (3 of 3)</vt:lpstr>
      <vt:lpstr>Integrated Circuits (1 of 3)</vt:lpstr>
      <vt:lpstr>Integrated Circuits (2 of 3)</vt:lpstr>
      <vt:lpstr>Integrated Circuits (3 of 3)</vt:lpstr>
      <vt:lpstr>CPU Chips</vt:lpstr>
      <vt:lpstr>Ethical Issues</vt:lpstr>
      <vt:lpstr>Who Am I?</vt:lpstr>
      <vt:lpstr>Do You Know?</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Jones &amp; Bartlett Publishers</dc:creator>
  <cp:lastModifiedBy>Rachel DiMaggio</cp:lastModifiedBy>
  <cp:revision>144</cp:revision>
  <dcterms:created xsi:type="dcterms:W3CDTF">2002-06-04T03:19:42Z</dcterms:created>
  <dcterms:modified xsi:type="dcterms:W3CDTF">2019-01-08T21:29:14Z</dcterms:modified>
</cp:coreProperties>
</file>

<file path=docProps/thumbnail.jpeg>
</file>